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embeddedFontLst>
    <p:embeddedFont>
      <p:font typeface="Poppins" pitchFamily="2" charset="77"/>
      <p:regular r:id="rId8"/>
      <p:bold r:id="rId9"/>
      <p:italic r:id="rId10"/>
      <p:boldItalic r:id="rId11"/>
    </p:embeddedFont>
    <p:embeddedFont>
      <p:font typeface="Poppins Medium" pitchFamily="2" charset="77"/>
      <p:regular r:id="rId12"/>
      <p:italic r:id="rId13"/>
    </p:embeddedFont>
    <p:embeddedFont>
      <p:font typeface="Poppins SemiBold" pitchFamily="2" charset="77"/>
      <p:regular r:id="rId14"/>
      <p:bold r:id="rId15"/>
      <p:italic r:id="rId16"/>
      <p:boldItalic r:id="rId17"/>
    </p:embeddedFont>
    <p:embeddedFont>
      <p:font typeface="Questrial" panose="02000000000000000000" pitchFamily="2" charset="0"/>
      <p:regular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8F00"/>
    <a:srgbClr val="B4001B"/>
    <a:srgbClr val="E6E6E6"/>
    <a:srgbClr val="16A1DA"/>
    <a:srgbClr val="FF9300"/>
    <a:srgbClr val="9399A1"/>
    <a:srgbClr val="DEE6EE"/>
    <a:srgbClr val="3B4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468" autoAdjust="0"/>
    <p:restoredTop sz="94274" autoAdjust="0"/>
  </p:normalViewPr>
  <p:slideViewPr>
    <p:cSldViewPr snapToGrid="0">
      <p:cViewPr varScale="1">
        <p:scale>
          <a:sx n="132" d="100"/>
          <a:sy n="132" d="100"/>
        </p:scale>
        <p:origin x="4032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2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CA3CB-2227-445A-81BA-1FCD5A2BC41D}" type="datetimeFigureOut">
              <a:rPr lang="en-GB" smtClean="0"/>
              <a:t>25/10/2024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43D28-1E3D-4327-A4F7-7406CE96071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35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30EFF-4DEE-4E97-9D13-5D460C4E01D7}" type="datetimeFigureOut">
              <a:rPr lang="ru-RU" smtClean="0"/>
              <a:t>25.10.2024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CEB2E-2861-4439-B3C7-4B58EA3C42C9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09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880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  <p15:guide id="2" pos="551" userDrawn="1">
          <p15:clr>
            <a:srgbClr val="FBAE40"/>
          </p15:clr>
        </p15:guide>
        <p15:guide id="3" pos="7080" userDrawn="1">
          <p15:clr>
            <a:srgbClr val="FBAE40"/>
          </p15:clr>
        </p15:guide>
        <p15:guide id="4" orient="horz" pos="37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FE583A-448B-424C-9B6C-980A58B939A8}"/>
              </a:ext>
            </a:extLst>
          </p:cNvPr>
          <p:cNvCxnSpPr>
            <a:cxnSpLocks/>
            <a:stCxn id="8" idx="6"/>
            <a:endCxn id="10" idx="6"/>
          </p:cNvCxnSpPr>
          <p:nvPr userDrawn="1"/>
        </p:nvCxnSpPr>
        <p:spPr>
          <a:xfrm flipV="1">
            <a:off x="1070213" y="6081964"/>
            <a:ext cx="10174050" cy="1"/>
          </a:xfrm>
          <a:prstGeom prst="line">
            <a:avLst/>
          </a:prstGeom>
          <a:ln w="889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0F4F28C2-CC34-4947-B0FE-B44514C5BFC8}"/>
              </a:ext>
            </a:extLst>
          </p:cNvPr>
          <p:cNvSpPr/>
          <p:nvPr userDrawn="1"/>
        </p:nvSpPr>
        <p:spPr>
          <a:xfrm>
            <a:off x="11107103" y="6013384"/>
            <a:ext cx="137160" cy="1371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 </a:t>
            </a:r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423FD6-47FA-40FA-AC79-BC9F7AE1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E562E-0BAA-491E-B8FD-1A05C9CA6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2BA95-4805-4B42-9280-BD99DBEAF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03765" y="6088551"/>
            <a:ext cx="27432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rgbClr val="3B4D55"/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772EE-4DFE-49F7-BB57-F122C643F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03765" y="5829266"/>
            <a:ext cx="2743200" cy="252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rgbClr val="B4001B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F2AD18-5088-44AE-A929-D2B09BDCBE5A}"/>
              </a:ext>
            </a:extLst>
          </p:cNvPr>
          <p:cNvSpPr/>
          <p:nvPr userDrawn="1"/>
        </p:nvSpPr>
        <p:spPr>
          <a:xfrm>
            <a:off x="805037" y="5949377"/>
            <a:ext cx="265176" cy="265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5A4A8-6013-489C-BF67-FC05831CE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915" y="5899402"/>
            <a:ext cx="3210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bg1"/>
                </a:solidFill>
              </a:defRPr>
            </a:lvl1pPr>
          </a:lstStyle>
          <a:p>
            <a:fld id="{4F4E0FEE-E42D-435A-A441-DBC63D7AFC28}" type="slidenum">
              <a:rPr lang="ru-RU" smtClean="0"/>
              <a:pPr/>
              <a:t>‹nº›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87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rgbClr val="3B4D5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m árvore, ar livre, relva, nevoeiro&#10;&#10;Descrição gerada automaticamente">
            <a:extLst>
              <a:ext uri="{FF2B5EF4-FFF2-40B4-BE49-F238E27FC236}">
                <a16:creationId xmlns:a16="http://schemas.microsoft.com/office/drawing/2014/main" id="{7E501984-0538-01BD-3428-7BE7AD5B2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826B88A-CA53-4491-9D51-BD04EBF2F4D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176354" y="860462"/>
            <a:ext cx="7767256" cy="4973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1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Insert author and affiliation here</a:t>
            </a:r>
            <a:endParaRPr lang="ru-RU" sz="600" dirty="0">
              <a:solidFill>
                <a:schemeClr val="bg1"/>
              </a:solidFill>
              <a:latin typeface="+mj-lt"/>
              <a:cs typeface="Poppins Medium" pitchFamily="2" charset="7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7156" y="1425027"/>
            <a:ext cx="3847807" cy="2340000"/>
          </a:xfrm>
          <a:prstGeom prst="roundRect">
            <a:avLst>
              <a:gd name="adj" fmla="val 0"/>
            </a:avLst>
          </a:prstGeom>
          <a:solidFill>
            <a:schemeClr val="bg1">
              <a:alpha val="5130"/>
            </a:schemeClr>
          </a:solidFill>
          <a:ln w="6350" cap="sq"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9000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Background </a:t>
            </a:r>
          </a:p>
          <a:p>
            <a:pPr algn="ctr"/>
            <a:endParaRPr lang="en-GB" sz="1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Insert your references here</a:t>
            </a:r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pPr algn="ctr"/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79600" y="1425029"/>
            <a:ext cx="3847807" cy="2340000"/>
          </a:xfrm>
          <a:prstGeom prst="roundRect">
            <a:avLst>
              <a:gd name="adj" fmla="val 0"/>
            </a:avLst>
          </a:prstGeom>
          <a:solidFill>
            <a:schemeClr val="bg1">
              <a:alpha val="5130"/>
            </a:schemeClr>
          </a:solidFill>
          <a:ln w="6350">
            <a:solidFill>
              <a:schemeClr val="bg1"/>
            </a:solidFill>
          </a:ln>
        </p:spPr>
        <p:txBody>
          <a:bodyPr wrap="square" tIns="90000" rtlCol="0">
            <a:spAutoFit/>
          </a:bodyPr>
          <a:lstStyle/>
          <a:p>
            <a:pPr algn="ctr"/>
            <a:r>
              <a:rPr lang="en-GB" sz="105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Aims &amp; Objectives </a:t>
            </a:r>
          </a:p>
          <a:p>
            <a:endParaRPr lang="en-GB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Insert your references here</a:t>
            </a:r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03271" y="1425030"/>
            <a:ext cx="3847807" cy="1674474"/>
          </a:xfrm>
          <a:prstGeom prst="roundRect">
            <a:avLst>
              <a:gd name="adj" fmla="val 0"/>
            </a:avLst>
          </a:prstGeom>
          <a:solidFill>
            <a:schemeClr val="bg1">
              <a:alpha val="5318"/>
            </a:schemeClr>
          </a:solidFill>
          <a:ln w="6350">
            <a:solidFill>
              <a:schemeClr val="bg1"/>
            </a:solidFill>
          </a:ln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Materials &amp; Methods    </a:t>
            </a:r>
          </a:p>
          <a:p>
            <a:endParaRPr lang="en-GB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Insert your references here </a:t>
            </a:r>
          </a:p>
          <a:p>
            <a:endParaRPr lang="en-GB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5810" y="4954629"/>
            <a:ext cx="3850978" cy="1397475"/>
          </a:xfrm>
          <a:prstGeom prst="roundRect">
            <a:avLst>
              <a:gd name="adj" fmla="val 0"/>
            </a:avLst>
          </a:prstGeom>
          <a:solidFill>
            <a:schemeClr val="bg1">
              <a:alpha val="5318"/>
            </a:schemeClr>
          </a:solidFill>
          <a:ln w="6350">
            <a:solidFill>
              <a:schemeClr val="bg1"/>
            </a:solidFill>
          </a:ln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References</a:t>
            </a:r>
          </a:p>
          <a:p>
            <a:pPr marL="88900" indent="-88900">
              <a:buFont typeface="+mj-lt"/>
              <a:buAutoNum type="arabicPeriod"/>
            </a:pPr>
            <a:endParaRPr lang="en-GB" sz="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Insert your references here </a:t>
            </a:r>
          </a:p>
          <a:p>
            <a:pPr marL="88900" indent="-88900">
              <a:buFont typeface="+mj-lt"/>
              <a:buAutoNum type="arabicPeriod"/>
            </a:pPr>
            <a:endParaRPr lang="en-GB" sz="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88900" indent="-88900">
              <a:buFont typeface="+mj-lt"/>
              <a:buAutoNum type="arabicPeriod"/>
            </a:pPr>
            <a:endParaRPr lang="en-GB" sz="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88900" indent="-88900">
              <a:buFont typeface="+mj-lt"/>
              <a:buAutoNum type="arabicPeriod"/>
            </a:pPr>
            <a:endParaRPr lang="en-GB" sz="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88900" indent="-88900">
              <a:buFont typeface="+mj-lt"/>
              <a:buAutoNum type="arabicPeriod"/>
            </a:pPr>
            <a:endParaRPr lang="en-GB" sz="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88900" indent="-88900">
              <a:buFont typeface="+mj-lt"/>
              <a:buAutoNum type="arabicPeriod"/>
            </a:pPr>
            <a:endParaRPr lang="en-GB" sz="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88900" indent="-88900">
              <a:buFont typeface="+mj-lt"/>
              <a:buAutoNum type="arabicPeriod"/>
            </a:pPr>
            <a:endParaRPr lang="en-GB" sz="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marL="88900" indent="-88900">
              <a:buFont typeface="+mj-lt"/>
              <a:buAutoNum type="arabicPeriod"/>
            </a:pPr>
            <a:endParaRPr lang="en-GB" sz="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6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7155" y="4008461"/>
            <a:ext cx="3848400" cy="2340000"/>
          </a:xfrm>
          <a:prstGeom prst="roundRect">
            <a:avLst>
              <a:gd name="adj" fmla="val 0"/>
            </a:avLst>
          </a:prstGeom>
          <a:solidFill>
            <a:schemeClr val="bg1">
              <a:alpha val="5130"/>
            </a:schemeClr>
          </a:solidFill>
          <a:ln w="6350">
            <a:solidFill>
              <a:schemeClr val="bg1"/>
            </a:solidFill>
          </a:ln>
        </p:spPr>
        <p:txBody>
          <a:bodyPr wrap="square" tIns="9000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Results</a:t>
            </a:r>
          </a:p>
          <a:p>
            <a:endParaRPr lang="en-GB" sz="1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Insert your references here</a:t>
            </a:r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1200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176483" y="4008460"/>
            <a:ext cx="3847807" cy="2340000"/>
          </a:xfrm>
          <a:prstGeom prst="roundRect">
            <a:avLst>
              <a:gd name="adj" fmla="val 0"/>
            </a:avLst>
          </a:prstGeom>
          <a:solidFill>
            <a:schemeClr val="bg1">
              <a:alpha val="5130"/>
            </a:schemeClr>
          </a:solidFill>
          <a:ln w="6350">
            <a:solidFill>
              <a:schemeClr val="bg1"/>
            </a:solidFill>
          </a:ln>
        </p:spPr>
        <p:txBody>
          <a:bodyPr wrap="square" tIns="9000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Discussion </a:t>
            </a:r>
          </a:p>
          <a:p>
            <a:endParaRPr lang="en-GB" sz="10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Insert your references here</a:t>
            </a:r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accent4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1200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95810" y="3166746"/>
            <a:ext cx="3847807" cy="1720641"/>
          </a:xfrm>
          <a:prstGeom prst="roundRect">
            <a:avLst>
              <a:gd name="adj" fmla="val 0"/>
            </a:avLst>
          </a:prstGeom>
          <a:solidFill>
            <a:schemeClr val="bg1">
              <a:alpha val="5318"/>
            </a:schemeClr>
          </a:solidFill>
          <a:ln w="6350">
            <a:solidFill>
              <a:schemeClr val="bg1"/>
            </a:solidFill>
          </a:ln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Conclusions </a:t>
            </a: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r>
              <a:rPr lang="en-GB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Insert your text and graphic here </a:t>
            </a:r>
          </a:p>
          <a:p>
            <a:endParaRPr lang="en-GB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endParaRPr lang="en-GB" sz="12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1" name="Google Shape;230;p37">
            <a:extLst>
              <a:ext uri="{FF2B5EF4-FFF2-40B4-BE49-F238E27FC236}">
                <a16:creationId xmlns:a16="http://schemas.microsoft.com/office/drawing/2014/main" id="{6D97C2AB-519B-594E-9A0A-577700859067}"/>
              </a:ext>
            </a:extLst>
          </p:cNvPr>
          <p:cNvSpPr txBox="1">
            <a:spLocks/>
          </p:cNvSpPr>
          <p:nvPr/>
        </p:nvSpPr>
        <p:spPr>
          <a:xfrm rot="-289">
            <a:off x="4176382" y="114365"/>
            <a:ext cx="4854597" cy="6574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pt-PT" sz="1400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Insert</a:t>
            </a:r>
            <a:r>
              <a:rPr lang="pt-PT" sz="14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your</a:t>
            </a:r>
            <a:r>
              <a:rPr lang="pt-PT" sz="14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Poster </a:t>
            </a:r>
            <a:r>
              <a:rPr lang="pt-PT" sz="1400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title</a:t>
            </a:r>
            <a:r>
              <a:rPr lang="pt-PT" sz="1400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lang="pt-PT" sz="1400" dirty="0" err="1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here</a:t>
            </a:r>
            <a:endParaRPr lang="pt-PT" sz="14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1B2DACB-000D-37C6-8E43-33B8346F9168}"/>
              </a:ext>
            </a:extLst>
          </p:cNvPr>
          <p:cNvSpPr txBox="1"/>
          <p:nvPr/>
        </p:nvSpPr>
        <p:spPr>
          <a:xfrm>
            <a:off x="9135636" y="188153"/>
            <a:ext cx="2815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sz="1200" dirty="0">
                <a:solidFill>
                  <a:schemeClr val="bg1"/>
                </a:solidFill>
                <a:effectLst/>
                <a:latin typeface="Poppins" pitchFamily="2" charset="77"/>
              </a:rPr>
              <a:t>REFLECT, RECOGNISE, REIMAGINE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AFAA3F0-3338-9159-DFD4-835163CD9088}"/>
              </a:ext>
            </a:extLst>
          </p:cNvPr>
          <p:cNvSpPr txBox="1"/>
          <p:nvPr/>
        </p:nvSpPr>
        <p:spPr>
          <a:xfrm>
            <a:off x="9291247" y="428964"/>
            <a:ext cx="265983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sz="1000" b="1" dirty="0">
                <a:solidFill>
                  <a:schemeClr val="bg1"/>
                </a:solidFill>
                <a:effectLst/>
                <a:latin typeface="Poppins SemiBold" pitchFamily="2" charset="77"/>
                <a:cs typeface="Poppins SemiBold" pitchFamily="2" charset="77"/>
              </a:rPr>
              <a:t>POSTER: THEME</a:t>
            </a:r>
            <a:endParaRPr lang="pt-PT" sz="1000" b="1" dirty="0">
              <a:solidFill>
                <a:schemeClr val="bg1"/>
              </a:solidFill>
              <a:latin typeface="Poppins SemiBold" pitchFamily="2" charset="77"/>
              <a:cs typeface="Poppins SemiBold" pitchFamily="2" charset="77"/>
            </a:endParaRPr>
          </a:p>
        </p:txBody>
      </p:sp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49482600-A67C-3FA3-70D8-2E5F1F3C82EE}"/>
              </a:ext>
            </a:extLst>
          </p:cNvPr>
          <p:cNvCxnSpPr/>
          <p:nvPr/>
        </p:nvCxnSpPr>
        <p:spPr>
          <a:xfrm>
            <a:off x="9343456" y="174189"/>
            <a:ext cx="0" cy="67555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F55B8457-48A6-4C61-A7B1-EA90B7C03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22" y="18053"/>
            <a:ext cx="3483792" cy="133992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E822BE4-0B4C-061D-2ECB-9CBE7DCFF11E}"/>
              </a:ext>
            </a:extLst>
          </p:cNvPr>
          <p:cNvSpPr txBox="1"/>
          <p:nvPr/>
        </p:nvSpPr>
        <p:spPr>
          <a:xfrm>
            <a:off x="14104898" y="5024387"/>
            <a:ext cx="184731" cy="338554"/>
          </a:xfrm>
          <a:prstGeom prst="rect">
            <a:avLst/>
          </a:prstGeom>
          <a:solidFill>
            <a:srgbClr val="DEE6EE">
              <a:alpha val="30000"/>
            </a:srgbClr>
          </a:solidFill>
          <a:ln>
            <a:solidFill>
              <a:srgbClr val="16A1DA">
                <a:alpha val="50000"/>
              </a:srgbClr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pt-PT" sz="1600" b="1" dirty="0">
              <a:solidFill>
                <a:srgbClr val="16A1DA"/>
              </a:solidFill>
              <a:latin typeface="Questria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90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B4001B"/>
      </a:dk1>
      <a:lt1>
        <a:srgbClr val="FFFFFF"/>
      </a:lt1>
      <a:dk2>
        <a:srgbClr val="3B4D55"/>
      </a:dk2>
      <a:lt2>
        <a:srgbClr val="DEE6EE"/>
      </a:lt2>
      <a:accent1>
        <a:srgbClr val="B4001B"/>
      </a:accent1>
      <a:accent2>
        <a:srgbClr val="9399A1"/>
      </a:accent2>
      <a:accent3>
        <a:srgbClr val="3B4D55"/>
      </a:accent3>
      <a:accent4>
        <a:srgbClr val="000000"/>
      </a:accent4>
      <a:accent5>
        <a:srgbClr val="425537"/>
      </a:accent5>
      <a:accent6>
        <a:srgbClr val="FF0000"/>
      </a:accent6>
      <a:hlink>
        <a:srgbClr val="3B4D55"/>
      </a:hlink>
      <a:folHlink>
        <a:srgbClr val="3B4D55"/>
      </a:folHlink>
    </a:clrScheme>
    <a:fontScheme name="Custom 6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Glow Edg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rgbClr val="DEE6EE">
            <a:alpha val="30000"/>
          </a:srgbClr>
        </a:solidFill>
        <a:ln>
          <a:solidFill>
            <a:srgbClr val="16A1DA">
              <a:alpha val="50000"/>
            </a:srgbClr>
          </a:solidFill>
        </a:ln>
      </a:spPr>
      <a:bodyPr wrap="square" rtlCol="0">
        <a:spAutoFit/>
      </a:bodyPr>
      <a:lstStyle>
        <a:defPPr algn="ctr">
          <a:defRPr sz="1600" b="1" dirty="0">
            <a:solidFill>
              <a:srgbClr val="16A1DA"/>
            </a:solidFill>
            <a:latin typeface="Questrial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istory_Timeline_05_MO - v3" id="{7FF5D5DD-C278-4CE6-8439-473DA481B1BB}" vid="{5298D311-D36A-4BC6-B02B-DC4D295524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7D8C62-B8C9-46F0-88EB-7D1075CE0A28}">
  <ds:schemaRefs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533FB1C-4FE2-4970-8606-2C6AE365C5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CBF1A6-2A07-45BD-A581-EA6CA78F83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History timeline</Template>
  <TotalTime>0</TotalTime>
  <Words>61</Words>
  <Application>Microsoft Macintosh PowerPoint</Application>
  <PresentationFormat>Ecrã Panorâmico</PresentationFormat>
  <Paragraphs>51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10" baseType="lpstr">
      <vt:lpstr>Poppins</vt:lpstr>
      <vt:lpstr>Poppins SemiBold</vt:lpstr>
      <vt:lpstr>Poppins Medium</vt:lpstr>
      <vt:lpstr>Tahoma</vt:lpstr>
      <vt:lpstr>Questrial</vt:lpstr>
      <vt:lpstr>Arial</vt:lpstr>
      <vt:lpstr>Times New Roman</vt:lpstr>
      <vt:lpstr>Calibri</vt:lpstr>
      <vt:lpstr>Office Theme</vt:lpstr>
      <vt:lpstr>Apresentação do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2020-12-14T09:29:23Z</dcterms:created>
  <dcterms:modified xsi:type="dcterms:W3CDTF">2024-10-25T12:39:21Z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