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4" r:id="rId1"/>
    <p:sldMasterId id="2147483675" r:id="rId2"/>
  </p:sldMasterIdLst>
  <p:notesMasterIdLst>
    <p:notesMasterId r:id="rId29"/>
  </p:notesMasterIdLst>
  <p:sldIdLst>
    <p:sldId id="256" r:id="rId3"/>
    <p:sldId id="303" r:id="rId4"/>
    <p:sldId id="259" r:id="rId5"/>
    <p:sldId id="260" r:id="rId6"/>
    <p:sldId id="262" r:id="rId7"/>
    <p:sldId id="263" r:id="rId8"/>
    <p:sldId id="264" r:id="rId9"/>
    <p:sldId id="265" r:id="rId10"/>
    <p:sldId id="266" r:id="rId11"/>
    <p:sldId id="270" r:id="rId12"/>
    <p:sldId id="271" r:id="rId13"/>
    <p:sldId id="286" r:id="rId14"/>
    <p:sldId id="289" r:id="rId15"/>
    <p:sldId id="290" r:id="rId16"/>
    <p:sldId id="291" r:id="rId17"/>
    <p:sldId id="292" r:id="rId18"/>
    <p:sldId id="293" r:id="rId19"/>
    <p:sldId id="294" r:id="rId20"/>
    <p:sldId id="295" r:id="rId21"/>
    <p:sldId id="296" r:id="rId22"/>
    <p:sldId id="297" r:id="rId23"/>
    <p:sldId id="298" r:id="rId24"/>
    <p:sldId id="299" r:id="rId25"/>
    <p:sldId id="300" r:id="rId26"/>
    <p:sldId id="301" r:id="rId27"/>
    <p:sldId id="302" r:id="rId28"/>
  </p:sldIdLst>
  <p:sldSz cx="9144000" cy="5143500" type="screen16x9"/>
  <p:notesSz cx="6858000" cy="9144000"/>
  <p:embeddedFontLst>
    <p:embeddedFont>
      <p:font typeface="Amatic SC" pitchFamily="2" charset="-79"/>
      <p:regular r:id="rId30"/>
      <p:bold r:id="rId31"/>
    </p:embeddedFont>
    <p:embeddedFont>
      <p:font typeface="Calibri" panose="020F0502020204030204" pitchFamily="34" charset="0"/>
      <p:regular r:id="rId32"/>
      <p:bold r:id="rId33"/>
      <p:italic r:id="rId34"/>
      <p:boldItalic r:id="rId35"/>
    </p:embeddedFont>
    <p:embeddedFont>
      <p:font typeface="DM Sans" pitchFamily="2" charset="77"/>
      <p:regular r:id="rId36"/>
      <p:bold r:id="rId37"/>
      <p:italic r:id="rId38"/>
      <p:boldItalic r:id="rId39"/>
    </p:embeddedFont>
    <p:embeddedFont>
      <p:font typeface="Fira Sans Extra Condensed Medium" panose="020B0503050000020004" pitchFamily="34" charset="0"/>
      <p:regular r:id="rId40"/>
      <p:bold r:id="rId41"/>
      <p:italic r:id="rId42"/>
      <p:boldItalic r:id="rId43"/>
    </p:embeddedFont>
    <p:embeddedFont>
      <p:font typeface="Montserrat SemiBold" pitchFamily="2" charset="77"/>
      <p:regular r:id="rId44"/>
      <p:bold r:id="rId45"/>
      <p:italic r:id="rId46"/>
      <p:boldItalic r:id="rId47"/>
    </p:embeddedFont>
    <p:embeddedFont>
      <p:font typeface="Poppins" pitchFamily="2" charset="77"/>
      <p:regular r:id="rId48"/>
      <p:bold r:id="rId49"/>
      <p:italic r:id="rId50"/>
      <p:boldItalic r:id="rId51"/>
    </p:embeddedFont>
    <p:embeddedFont>
      <p:font typeface="Poppins Light" pitchFamily="2" charset="77"/>
      <p:regular r:id="rId52"/>
      <p:italic r:id="rId53"/>
    </p:embeddedFont>
    <p:embeddedFont>
      <p:font typeface="Poppins Medium" pitchFamily="2" charset="77"/>
      <p:regular r:id="rId54"/>
      <p:italic r:id="rId55"/>
    </p:embeddedFont>
    <p:embeddedFont>
      <p:font typeface="Poppins SemiBold" pitchFamily="2" charset="77"/>
      <p:regular r:id="rId56"/>
      <p:bold r:id="rId57"/>
      <p:italic r:id="rId58"/>
      <p:boldItalic r:id="rId59"/>
    </p:embeddedFont>
    <p:embeddedFont>
      <p:font typeface="Proxima Nova" panose="02000506030000020004" pitchFamily="2" charset="77"/>
      <p:regular r:id="rId60"/>
      <p:bold r:id="rId61"/>
      <p:italic r:id="rId62"/>
      <p:boldItalic r:id="rId63"/>
    </p:embeddedFont>
    <p:embeddedFont>
      <p:font typeface="Proxima Nova Lt" panose="02000506030000020004" pitchFamily="2" charset="77"/>
      <p:regular r:id="rId64"/>
      <p:bold r:id="rId65"/>
      <p:italic r:id="rId66"/>
      <p:boldItalic r:id="rId67"/>
    </p:embeddedFont>
    <p:embeddedFont>
      <p:font typeface="Proxima Nova Rg" panose="02000506030000020004" pitchFamily="2" charset="77"/>
      <p:regular r:id="rId68"/>
      <p:bold r:id="rId69"/>
      <p:italic r:id="rId70"/>
      <p:boldItalic r:id="rId71"/>
    </p:embeddedFont>
    <p:embeddedFont>
      <p:font typeface="Proxima Nova Semibold" panose="02000506030000020004" pitchFamily="2" charset="77"/>
      <p:regular r:id="rId72"/>
      <p:bold r:id="rId73"/>
      <p:italic r:id="rId74"/>
      <p:boldItalic r:id="rId75"/>
    </p:embeddedFont>
    <p:embeddedFont>
      <p:font typeface="Quicksand" pitchFamily="2" charset="77"/>
      <p:regular r:id="rId76"/>
      <p:bold r:id="rId77"/>
    </p:embeddedFont>
    <p:embeddedFont>
      <p:font typeface="Quicksand Light" pitchFamily="2" charset="77"/>
      <p:regular r:id="rId78"/>
      <p:bold r:id="rId79"/>
    </p:embeddedFont>
    <p:embeddedFont>
      <p:font typeface="Roboto Condensed Light" panose="02000000000000000000" pitchFamily="2" charset="0"/>
      <p:regular r:id="rId80"/>
      <p:italic r:id="rId81"/>
    </p:embeddedFont>
    <p:embeddedFont>
      <p:font typeface="Roboto Medium" panose="02000000000000000000" pitchFamily="2"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3240">
          <p15:clr>
            <a:srgbClr val="9AA0A6"/>
          </p15:clr>
        </p15:guide>
        <p15:guide id="2" pos="347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41100"/>
    <a:srgbClr val="000000"/>
    <a:srgbClr val="07243D"/>
    <a:srgbClr val="95D3EC"/>
    <a:srgbClr val="00499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1064E21-F729-4E95-91FB-2F22730F9E0A}">
  <a:tblStyle styleId="{41064E21-F729-4E95-91FB-2F22730F9E0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64"/>
    <p:restoredTop sz="94606"/>
  </p:normalViewPr>
  <p:slideViewPr>
    <p:cSldViewPr snapToGrid="0">
      <p:cViewPr varScale="1">
        <p:scale>
          <a:sx n="233" d="100"/>
          <a:sy n="233" d="100"/>
        </p:scale>
        <p:origin x="1360" y="184"/>
      </p:cViewPr>
      <p:guideLst>
        <p:guide orient="horz" pos="3240"/>
        <p:guide pos="3470"/>
      </p:guideLst>
    </p:cSldViewPr>
  </p:slideViewPr>
  <p:notesTextViewPr>
    <p:cViewPr>
      <p:scale>
        <a:sx n="1" d="1"/>
        <a:sy n="1" d="1"/>
      </p:scale>
      <p:origin x="0" y="0"/>
    </p:cViewPr>
  </p:notesTextViewPr>
  <p:notesViewPr>
    <p:cSldViewPr snapToGrid="0">
      <p:cViewPr varScale="1">
        <p:scale>
          <a:sx n="157" d="100"/>
          <a:sy n="157" d="100"/>
        </p:scale>
        <p:origin x="3256" y="168"/>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font" Target="fonts/font13.fntdata"/><Relationship Id="rId47" Type="http://schemas.openxmlformats.org/officeDocument/2006/relationships/font" Target="fonts/font18.fntdata"/><Relationship Id="rId63" Type="http://schemas.openxmlformats.org/officeDocument/2006/relationships/font" Target="fonts/font34.fntdata"/><Relationship Id="rId68" Type="http://schemas.openxmlformats.org/officeDocument/2006/relationships/font" Target="fonts/font39.fntdata"/><Relationship Id="rId84" Type="http://schemas.openxmlformats.org/officeDocument/2006/relationships/font" Target="fonts/font55.fntdata"/><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font" Target="fonts/font3.fntdata"/><Relationship Id="rId37" Type="http://schemas.openxmlformats.org/officeDocument/2006/relationships/font" Target="fonts/font8.fntdata"/><Relationship Id="rId53" Type="http://schemas.openxmlformats.org/officeDocument/2006/relationships/font" Target="fonts/font24.fntdata"/><Relationship Id="rId58" Type="http://schemas.openxmlformats.org/officeDocument/2006/relationships/font" Target="fonts/font29.fntdata"/><Relationship Id="rId74" Type="http://schemas.openxmlformats.org/officeDocument/2006/relationships/font" Target="fonts/font45.fntdata"/><Relationship Id="rId79" Type="http://schemas.openxmlformats.org/officeDocument/2006/relationships/font" Target="fonts/font50.fntdata"/><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font" Target="fonts/font14.fntdata"/><Relationship Id="rId48" Type="http://schemas.openxmlformats.org/officeDocument/2006/relationships/font" Target="fonts/font19.fntdata"/><Relationship Id="rId56" Type="http://schemas.openxmlformats.org/officeDocument/2006/relationships/font" Target="fonts/font27.fntdata"/><Relationship Id="rId64" Type="http://schemas.openxmlformats.org/officeDocument/2006/relationships/font" Target="fonts/font35.fntdata"/><Relationship Id="rId69" Type="http://schemas.openxmlformats.org/officeDocument/2006/relationships/font" Target="fonts/font40.fntdata"/><Relationship Id="rId77" Type="http://schemas.openxmlformats.org/officeDocument/2006/relationships/font" Target="fonts/font48.fntdata"/><Relationship Id="rId8" Type="http://schemas.openxmlformats.org/officeDocument/2006/relationships/slide" Target="slides/slide6.xml"/><Relationship Id="rId51" Type="http://schemas.openxmlformats.org/officeDocument/2006/relationships/font" Target="fonts/font22.fntdata"/><Relationship Id="rId72" Type="http://schemas.openxmlformats.org/officeDocument/2006/relationships/font" Target="fonts/font43.fntdata"/><Relationship Id="rId80" Type="http://schemas.openxmlformats.org/officeDocument/2006/relationships/font" Target="fonts/font51.fntdata"/><Relationship Id="rId85" Type="http://schemas.openxmlformats.org/officeDocument/2006/relationships/font" Target="fonts/font5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4.fntdata"/><Relationship Id="rId38" Type="http://schemas.openxmlformats.org/officeDocument/2006/relationships/font" Target="fonts/font9.fntdata"/><Relationship Id="rId46" Type="http://schemas.openxmlformats.org/officeDocument/2006/relationships/font" Target="fonts/font17.fntdata"/><Relationship Id="rId59" Type="http://schemas.openxmlformats.org/officeDocument/2006/relationships/font" Target="fonts/font30.fntdata"/><Relationship Id="rId67" Type="http://schemas.openxmlformats.org/officeDocument/2006/relationships/font" Target="fonts/font38.fntdata"/><Relationship Id="rId20" Type="http://schemas.openxmlformats.org/officeDocument/2006/relationships/slide" Target="slides/slide18.xml"/><Relationship Id="rId41" Type="http://schemas.openxmlformats.org/officeDocument/2006/relationships/font" Target="fonts/font12.fntdata"/><Relationship Id="rId54" Type="http://schemas.openxmlformats.org/officeDocument/2006/relationships/font" Target="fonts/font25.fntdata"/><Relationship Id="rId62" Type="http://schemas.openxmlformats.org/officeDocument/2006/relationships/font" Target="fonts/font33.fntdata"/><Relationship Id="rId70" Type="http://schemas.openxmlformats.org/officeDocument/2006/relationships/font" Target="fonts/font41.fntdata"/><Relationship Id="rId75" Type="http://schemas.openxmlformats.org/officeDocument/2006/relationships/font" Target="fonts/font46.fntdata"/><Relationship Id="rId83" Type="http://schemas.openxmlformats.org/officeDocument/2006/relationships/font" Target="fonts/font54.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7.fntdata"/><Relationship Id="rId49" Type="http://schemas.openxmlformats.org/officeDocument/2006/relationships/font" Target="fonts/font20.fntdata"/><Relationship Id="rId57" Type="http://schemas.openxmlformats.org/officeDocument/2006/relationships/font" Target="fonts/font28.fntdata"/><Relationship Id="rId10" Type="http://schemas.openxmlformats.org/officeDocument/2006/relationships/slide" Target="slides/slide8.xml"/><Relationship Id="rId31" Type="http://schemas.openxmlformats.org/officeDocument/2006/relationships/font" Target="fonts/font2.fntdata"/><Relationship Id="rId44" Type="http://schemas.openxmlformats.org/officeDocument/2006/relationships/font" Target="fonts/font15.fntdata"/><Relationship Id="rId52" Type="http://schemas.openxmlformats.org/officeDocument/2006/relationships/font" Target="fonts/font23.fntdata"/><Relationship Id="rId60" Type="http://schemas.openxmlformats.org/officeDocument/2006/relationships/font" Target="fonts/font31.fntdata"/><Relationship Id="rId65" Type="http://schemas.openxmlformats.org/officeDocument/2006/relationships/font" Target="fonts/font36.fntdata"/><Relationship Id="rId73" Type="http://schemas.openxmlformats.org/officeDocument/2006/relationships/font" Target="fonts/font44.fntdata"/><Relationship Id="rId78" Type="http://schemas.openxmlformats.org/officeDocument/2006/relationships/font" Target="fonts/font49.fntdata"/><Relationship Id="rId81" Type="http://schemas.openxmlformats.org/officeDocument/2006/relationships/font" Target="fonts/font52.fntdata"/><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font" Target="fonts/font10.fntdata"/><Relationship Id="rId34" Type="http://schemas.openxmlformats.org/officeDocument/2006/relationships/font" Target="fonts/font5.fntdata"/><Relationship Id="rId50" Type="http://schemas.openxmlformats.org/officeDocument/2006/relationships/font" Target="fonts/font21.fntdata"/><Relationship Id="rId55" Type="http://schemas.openxmlformats.org/officeDocument/2006/relationships/font" Target="fonts/font26.fntdata"/><Relationship Id="rId76" Type="http://schemas.openxmlformats.org/officeDocument/2006/relationships/font" Target="fonts/font47.fntdata"/><Relationship Id="rId7" Type="http://schemas.openxmlformats.org/officeDocument/2006/relationships/slide" Target="slides/slide5.xml"/><Relationship Id="rId71" Type="http://schemas.openxmlformats.org/officeDocument/2006/relationships/font" Target="fonts/font42.fntdata"/><Relationship Id="rId2" Type="http://schemas.openxmlformats.org/officeDocument/2006/relationships/slideMaster" Target="slideMasters/slideMaster2.xml"/><Relationship Id="rId29" Type="http://schemas.openxmlformats.org/officeDocument/2006/relationships/notesMaster" Target="notesMasters/notesMaster1.xml"/><Relationship Id="rId24" Type="http://schemas.openxmlformats.org/officeDocument/2006/relationships/slide" Target="slides/slide22.xml"/><Relationship Id="rId40" Type="http://schemas.openxmlformats.org/officeDocument/2006/relationships/font" Target="fonts/font11.fntdata"/><Relationship Id="rId45" Type="http://schemas.openxmlformats.org/officeDocument/2006/relationships/font" Target="fonts/font16.fntdata"/><Relationship Id="rId66" Type="http://schemas.openxmlformats.org/officeDocument/2006/relationships/font" Target="fonts/font37.fntdata"/><Relationship Id="rId87" Type="http://schemas.openxmlformats.org/officeDocument/2006/relationships/viewProps" Target="viewProps.xml"/><Relationship Id="rId61" Type="http://schemas.openxmlformats.org/officeDocument/2006/relationships/font" Target="fonts/font32.fntdata"/><Relationship Id="rId82" Type="http://schemas.openxmlformats.org/officeDocument/2006/relationships/font" Target="fonts/font53.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6408f5a9af_1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6408f5a9af_1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6320de4b7d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6320de4b7d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09a3a8254_5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09a3a8254_5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
        <p:cNvGrpSpPr/>
        <p:nvPr/>
      </p:nvGrpSpPr>
      <p:grpSpPr>
        <a:xfrm>
          <a:off x="0" y="0"/>
          <a:ext cx="0" cy="0"/>
          <a:chOff x="0" y="0"/>
          <a:chExt cx="0" cy="0"/>
        </a:xfrm>
      </p:grpSpPr>
      <p:sp>
        <p:nvSpPr>
          <p:cNvPr id="903" name="Google Shape;903;g64188a2e5a_1_9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 name="Google Shape;904;g64188a2e5a_1_9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
        <p:cNvGrpSpPr/>
        <p:nvPr/>
      </p:nvGrpSpPr>
      <p:grpSpPr>
        <a:xfrm>
          <a:off x="0" y="0"/>
          <a:ext cx="0" cy="0"/>
          <a:chOff x="0" y="0"/>
          <a:chExt cx="0" cy="0"/>
        </a:xfrm>
      </p:grpSpPr>
      <p:sp>
        <p:nvSpPr>
          <p:cNvPr id="921" name="Google Shape;921;g6c0a1bf4e4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 name="Google Shape;922;g6c0a1bf4e4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6c0a1bf4e4_0_16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6c0a1bf4e4_0_1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7"/>
        <p:cNvGrpSpPr/>
        <p:nvPr/>
      </p:nvGrpSpPr>
      <p:grpSpPr>
        <a:xfrm>
          <a:off x="0" y="0"/>
          <a:ext cx="0" cy="0"/>
          <a:chOff x="0" y="0"/>
          <a:chExt cx="0" cy="0"/>
        </a:xfrm>
      </p:grpSpPr>
      <p:sp>
        <p:nvSpPr>
          <p:cNvPr id="7758" name="Google Shape;7758;g6c0a1bf4e4_0_8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9" name="Google Shape;7759;g6c0a1bf4e4_0_8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4"/>
        <p:cNvGrpSpPr/>
        <p:nvPr/>
      </p:nvGrpSpPr>
      <p:grpSpPr>
        <a:xfrm>
          <a:off x="0" y="0"/>
          <a:ext cx="0" cy="0"/>
          <a:chOff x="0" y="0"/>
          <a:chExt cx="0" cy="0"/>
        </a:xfrm>
      </p:grpSpPr>
      <p:sp>
        <p:nvSpPr>
          <p:cNvPr id="8185" name="Google Shape;8185;g6c0a1bf4e4_0_8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6" name="Google Shape;8186;g6c0a1bf4e4_0_8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7"/>
        <p:cNvGrpSpPr/>
        <p:nvPr/>
      </p:nvGrpSpPr>
      <p:grpSpPr>
        <a:xfrm>
          <a:off x="0" y="0"/>
          <a:ext cx="0" cy="0"/>
          <a:chOff x="0" y="0"/>
          <a:chExt cx="0" cy="0"/>
        </a:xfrm>
      </p:grpSpPr>
      <p:sp>
        <p:nvSpPr>
          <p:cNvPr id="8348" name="Google Shape;8348;g6c0a1bf4e4_0_8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49" name="Google Shape;8349;g6c0a1bf4e4_0_8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g6c0a1bf4e4_0_9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1" name="Google Shape;8751;g6c0a1bf4e4_0_9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c0bfe701d_4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c0bfe701d_4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849946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c0a1bf4e4_0_9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c0a1bf4e4_0_9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7"/>
        <p:cNvGrpSpPr/>
        <p:nvPr/>
      </p:nvGrpSpPr>
      <p:grpSpPr>
        <a:xfrm>
          <a:off x="0" y="0"/>
          <a:ext cx="0" cy="0"/>
          <a:chOff x="0" y="0"/>
          <a:chExt cx="0" cy="0"/>
        </a:xfrm>
      </p:grpSpPr>
      <p:sp>
        <p:nvSpPr>
          <p:cNvPr id="9498" name="Google Shape;9498;g6c0a1bf4e4_0_98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9" name="Google Shape;9499;g6c0a1bf4e4_0_98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8"/>
        <p:cNvGrpSpPr/>
        <p:nvPr/>
      </p:nvGrpSpPr>
      <p:grpSpPr>
        <a:xfrm>
          <a:off x="0" y="0"/>
          <a:ext cx="0" cy="0"/>
          <a:chOff x="0" y="0"/>
          <a:chExt cx="0" cy="0"/>
        </a:xfrm>
      </p:grpSpPr>
      <p:sp>
        <p:nvSpPr>
          <p:cNvPr id="9929" name="Google Shape;9929;g6c0a1bf4e4_0_10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0" name="Google Shape;9930;g6c0a1bf4e4_0_10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1"/>
        <p:cNvGrpSpPr/>
        <p:nvPr/>
      </p:nvGrpSpPr>
      <p:grpSpPr>
        <a:xfrm>
          <a:off x="0" y="0"/>
          <a:ext cx="0" cy="0"/>
          <a:chOff x="0" y="0"/>
          <a:chExt cx="0" cy="0"/>
        </a:xfrm>
      </p:grpSpPr>
      <p:sp>
        <p:nvSpPr>
          <p:cNvPr id="10722" name="Google Shape;10722;g6c0a1bf4e4_0_11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23" name="Google Shape;10723;g6c0a1bf4e4_0_11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2"/>
        <p:cNvGrpSpPr/>
        <p:nvPr/>
      </p:nvGrpSpPr>
      <p:grpSpPr>
        <a:xfrm>
          <a:off x="0" y="0"/>
          <a:ext cx="0" cy="0"/>
          <a:chOff x="0" y="0"/>
          <a:chExt cx="0" cy="0"/>
        </a:xfrm>
      </p:grpSpPr>
      <p:sp>
        <p:nvSpPr>
          <p:cNvPr id="11463" name="Google Shape;11463;g6c0a1bf4e4_0_11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4" name="Google Shape;11464;g6c0a1bf4e4_0_11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55"/>
        <p:cNvGrpSpPr/>
        <p:nvPr/>
      </p:nvGrpSpPr>
      <p:grpSpPr>
        <a:xfrm>
          <a:off x="0" y="0"/>
          <a:ext cx="0" cy="0"/>
          <a:chOff x="0" y="0"/>
          <a:chExt cx="0" cy="0"/>
        </a:xfrm>
      </p:grpSpPr>
      <p:sp>
        <p:nvSpPr>
          <p:cNvPr id="12156" name="Google Shape;12156;g6c103d4e2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7" name="Google Shape;12157;g6c103d4e2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7"/>
        <p:cNvGrpSpPr/>
        <p:nvPr/>
      </p:nvGrpSpPr>
      <p:grpSpPr>
        <a:xfrm>
          <a:off x="0" y="0"/>
          <a:ext cx="0" cy="0"/>
          <a:chOff x="0" y="0"/>
          <a:chExt cx="0" cy="0"/>
        </a:xfrm>
      </p:grpSpPr>
      <p:sp>
        <p:nvSpPr>
          <p:cNvPr id="12458" name="Google Shape;12458;g6c103d4e24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9" name="Google Shape;12459;g6c103d4e24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
        <p:cNvGrpSpPr/>
        <p:nvPr/>
      </p:nvGrpSpPr>
      <p:grpSpPr>
        <a:xfrm>
          <a:off x="0" y="0"/>
          <a:ext cx="0" cy="0"/>
          <a:chOff x="0" y="0"/>
          <a:chExt cx="0" cy="0"/>
        </a:xfrm>
      </p:grpSpPr>
      <p:sp>
        <p:nvSpPr>
          <p:cNvPr id="155" name="Google Shape;155;g6320de4b7d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 name="Google Shape;156;g6320de4b7d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6320de4b7d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 name="Google Shape;175;g6320de4b7d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6c0a1bf4e4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6c0a1bf4e4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g6320de4b7d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 name="Google Shape;207;g6320de4b7d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6408f5a9af_1_3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6408f5a9af_1_3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6320de4b7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6320de4b7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6320de4b7d_0_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6320de4b7d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3806975"/>
            <a:ext cx="7704000" cy="557100"/>
          </a:xfrm>
          <a:prstGeom prst="rect">
            <a:avLst/>
          </a:prstGeom>
        </p:spPr>
        <p:txBody>
          <a:bodyPr spcFirstLastPara="1" wrap="square" lIns="91425" tIns="91425" rIns="91425" bIns="91425" anchor="b" anchorCtr="0">
            <a:noAutofit/>
          </a:bodyPr>
          <a:lstStyle>
            <a:lvl1pPr lvl="0">
              <a:spcBef>
                <a:spcPts val="0"/>
              </a:spcBef>
              <a:spcAft>
                <a:spcPts val="0"/>
              </a:spcAft>
              <a:buClr>
                <a:schemeClr val="accent1"/>
              </a:buClr>
              <a:buSzPts val="5200"/>
              <a:buNone/>
              <a:defRPr b="1">
                <a:latin typeface="DM Sans" pitchFamily="2" charset="77"/>
                <a:ea typeface="DM Sans" pitchFamily="2" charset="77"/>
                <a:cs typeface="DM Sans" pitchFamily="2" charset="77"/>
                <a:sym typeface="Montserrat"/>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0" name="Google Shape;10;p2"/>
          <p:cNvSpPr txBox="1">
            <a:spLocks noGrp="1"/>
          </p:cNvSpPr>
          <p:nvPr>
            <p:ph type="subTitle" idx="1"/>
          </p:nvPr>
        </p:nvSpPr>
        <p:spPr>
          <a:xfrm>
            <a:off x="720000" y="4318550"/>
            <a:ext cx="7704000" cy="285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1"/>
              </a:buClr>
              <a:buSzPts val="2800"/>
              <a:buNone/>
              <a:defRPr sz="1400">
                <a:solidFill>
                  <a:schemeClr val="dk1"/>
                </a:solidFill>
              </a:defRPr>
            </a:lvl1pPr>
            <a:lvl2pPr lvl="1" algn="ctr">
              <a:lnSpc>
                <a:spcPct val="100000"/>
              </a:lnSpc>
              <a:spcBef>
                <a:spcPts val="0"/>
              </a:spcBef>
              <a:spcAft>
                <a:spcPts val="0"/>
              </a:spcAft>
              <a:buClr>
                <a:schemeClr val="accent1"/>
              </a:buClr>
              <a:buSzPts val="2800"/>
              <a:buNone/>
              <a:defRPr sz="2800">
                <a:solidFill>
                  <a:schemeClr val="accent1"/>
                </a:solidFill>
              </a:defRPr>
            </a:lvl2pPr>
            <a:lvl3pPr lvl="2" algn="ctr">
              <a:lnSpc>
                <a:spcPct val="100000"/>
              </a:lnSpc>
              <a:spcBef>
                <a:spcPts val="0"/>
              </a:spcBef>
              <a:spcAft>
                <a:spcPts val="0"/>
              </a:spcAft>
              <a:buClr>
                <a:schemeClr val="accent1"/>
              </a:buClr>
              <a:buSzPts val="2800"/>
              <a:buNone/>
              <a:defRPr sz="2800">
                <a:solidFill>
                  <a:schemeClr val="accent1"/>
                </a:solidFill>
              </a:defRPr>
            </a:lvl3pPr>
            <a:lvl4pPr lvl="3" algn="ctr">
              <a:lnSpc>
                <a:spcPct val="100000"/>
              </a:lnSpc>
              <a:spcBef>
                <a:spcPts val="0"/>
              </a:spcBef>
              <a:spcAft>
                <a:spcPts val="0"/>
              </a:spcAft>
              <a:buClr>
                <a:schemeClr val="accent1"/>
              </a:buClr>
              <a:buSzPts val="2800"/>
              <a:buNone/>
              <a:defRPr sz="2800">
                <a:solidFill>
                  <a:schemeClr val="accent1"/>
                </a:solidFill>
              </a:defRPr>
            </a:lvl4pPr>
            <a:lvl5pPr lvl="4" algn="ctr">
              <a:lnSpc>
                <a:spcPct val="100000"/>
              </a:lnSpc>
              <a:spcBef>
                <a:spcPts val="0"/>
              </a:spcBef>
              <a:spcAft>
                <a:spcPts val="0"/>
              </a:spcAft>
              <a:buClr>
                <a:schemeClr val="accent1"/>
              </a:buClr>
              <a:buSzPts val="2800"/>
              <a:buNone/>
              <a:defRPr sz="2800">
                <a:solidFill>
                  <a:schemeClr val="accent1"/>
                </a:solidFill>
              </a:defRPr>
            </a:lvl5pPr>
            <a:lvl6pPr lvl="5" algn="ctr">
              <a:lnSpc>
                <a:spcPct val="100000"/>
              </a:lnSpc>
              <a:spcBef>
                <a:spcPts val="0"/>
              </a:spcBef>
              <a:spcAft>
                <a:spcPts val="0"/>
              </a:spcAft>
              <a:buClr>
                <a:schemeClr val="accent1"/>
              </a:buClr>
              <a:buSzPts val="2800"/>
              <a:buNone/>
              <a:defRPr sz="2800">
                <a:solidFill>
                  <a:schemeClr val="accent1"/>
                </a:solidFill>
              </a:defRPr>
            </a:lvl6pPr>
            <a:lvl7pPr lvl="6" algn="ctr">
              <a:lnSpc>
                <a:spcPct val="100000"/>
              </a:lnSpc>
              <a:spcBef>
                <a:spcPts val="0"/>
              </a:spcBef>
              <a:spcAft>
                <a:spcPts val="0"/>
              </a:spcAft>
              <a:buClr>
                <a:schemeClr val="accent1"/>
              </a:buClr>
              <a:buSzPts val="2800"/>
              <a:buNone/>
              <a:defRPr sz="2800">
                <a:solidFill>
                  <a:schemeClr val="accent1"/>
                </a:solidFill>
              </a:defRPr>
            </a:lvl7pPr>
            <a:lvl8pPr lvl="7" algn="ctr">
              <a:lnSpc>
                <a:spcPct val="100000"/>
              </a:lnSpc>
              <a:spcBef>
                <a:spcPts val="0"/>
              </a:spcBef>
              <a:spcAft>
                <a:spcPts val="0"/>
              </a:spcAft>
              <a:buClr>
                <a:schemeClr val="accent1"/>
              </a:buClr>
              <a:buSzPts val="2800"/>
              <a:buNone/>
              <a:defRPr sz="2800">
                <a:solidFill>
                  <a:schemeClr val="accent1"/>
                </a:solidFill>
              </a:defRPr>
            </a:lvl8pPr>
            <a:lvl9pPr lvl="8" algn="ctr">
              <a:lnSpc>
                <a:spcPct val="100000"/>
              </a:lnSpc>
              <a:spcBef>
                <a:spcPts val="0"/>
              </a:spcBef>
              <a:spcAft>
                <a:spcPts val="0"/>
              </a:spcAft>
              <a:buClr>
                <a:schemeClr val="accent1"/>
              </a:buClr>
              <a:buSzPts val="2800"/>
              <a:buNone/>
              <a:defRPr sz="2800">
                <a:solidFill>
                  <a:schemeClr val="accen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
  <p:cSld name="CUSTOM_2">
    <p:spTree>
      <p:nvGrpSpPr>
        <p:cNvPr id="1" name="Shape 63"/>
        <p:cNvGrpSpPr/>
        <p:nvPr/>
      </p:nvGrpSpPr>
      <p:grpSpPr>
        <a:xfrm>
          <a:off x="0" y="0"/>
          <a:ext cx="0" cy="0"/>
          <a:chOff x="0" y="0"/>
          <a:chExt cx="0" cy="0"/>
        </a:xfrm>
      </p:grpSpPr>
      <p:sp>
        <p:nvSpPr>
          <p:cNvPr id="64" name="Google Shape;64;p15"/>
          <p:cNvSpPr txBox="1">
            <a:spLocks noGrp="1"/>
          </p:cNvSpPr>
          <p:nvPr>
            <p:ph type="ctrTitle"/>
          </p:nvPr>
        </p:nvSpPr>
        <p:spPr>
          <a:xfrm flipH="1">
            <a:off x="3836100"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5" name="Google Shape;65;p15"/>
          <p:cNvSpPr txBox="1">
            <a:spLocks noGrp="1"/>
          </p:cNvSpPr>
          <p:nvPr>
            <p:ph type="subTitle" idx="1"/>
          </p:nvPr>
        </p:nvSpPr>
        <p:spPr>
          <a:xfrm flipH="1">
            <a:off x="3836100" y="360012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6" name="Google Shape;66;p15"/>
          <p:cNvSpPr txBox="1">
            <a:spLocks noGrp="1"/>
          </p:cNvSpPr>
          <p:nvPr>
            <p:ph type="ctrTitle" idx="2"/>
          </p:nvPr>
        </p:nvSpPr>
        <p:spPr>
          <a:xfrm flipH="1">
            <a:off x="3836100"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7" name="Google Shape;67;p15"/>
          <p:cNvSpPr txBox="1">
            <a:spLocks noGrp="1"/>
          </p:cNvSpPr>
          <p:nvPr>
            <p:ph type="subTitle" idx="3"/>
          </p:nvPr>
        </p:nvSpPr>
        <p:spPr>
          <a:xfrm flipH="1">
            <a:off x="383610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8" name="Google Shape;68;p15"/>
          <p:cNvSpPr txBox="1">
            <a:spLocks noGrp="1"/>
          </p:cNvSpPr>
          <p:nvPr>
            <p:ph type="ctrTitle" idx="4"/>
          </p:nvPr>
        </p:nvSpPr>
        <p:spPr>
          <a:xfrm flipH="1">
            <a:off x="1322192" y="31303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9" name="Google Shape;69;p15"/>
          <p:cNvSpPr txBox="1">
            <a:spLocks noGrp="1"/>
          </p:cNvSpPr>
          <p:nvPr>
            <p:ph type="subTitle" idx="5"/>
          </p:nvPr>
        </p:nvSpPr>
        <p:spPr>
          <a:xfrm flipH="1">
            <a:off x="1322200" y="3593604"/>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0" name="Google Shape;70;p15"/>
          <p:cNvSpPr txBox="1">
            <a:spLocks noGrp="1"/>
          </p:cNvSpPr>
          <p:nvPr>
            <p:ph type="ctrTitle" idx="6"/>
          </p:nvPr>
        </p:nvSpPr>
        <p:spPr>
          <a:xfrm flipH="1">
            <a:off x="1322207" y="1651700"/>
            <a:ext cx="181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200">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71" name="Google Shape;71;p15"/>
          <p:cNvSpPr txBox="1">
            <a:spLocks noGrp="1"/>
          </p:cNvSpPr>
          <p:nvPr>
            <p:ph type="subTitle" idx="7"/>
          </p:nvPr>
        </p:nvSpPr>
        <p:spPr>
          <a:xfrm flipH="1">
            <a:off x="1322150" y="2098575"/>
            <a:ext cx="1815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2" name="Google Shape;72;p15"/>
          <p:cNvSpPr txBox="1">
            <a:spLocks noGrp="1"/>
          </p:cNvSpPr>
          <p:nvPr>
            <p:ph type="title" idx="8"/>
          </p:nvPr>
        </p:nvSpPr>
        <p:spPr>
          <a:xfrm>
            <a:off x="720000" y="361000"/>
            <a:ext cx="4085100" cy="1086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73"/>
        <p:cNvGrpSpPr/>
        <p:nvPr/>
      </p:nvGrpSpPr>
      <p:grpSpPr>
        <a:xfrm>
          <a:off x="0" y="0"/>
          <a:ext cx="0" cy="0"/>
          <a:chOff x="0" y="0"/>
          <a:chExt cx="0" cy="0"/>
        </a:xfrm>
      </p:grpSpPr>
      <p:sp>
        <p:nvSpPr>
          <p:cNvPr id="74" name="Google Shape;74;p16"/>
          <p:cNvSpPr txBox="1">
            <a:spLocks noGrp="1"/>
          </p:cNvSpPr>
          <p:nvPr>
            <p:ph type="ctrTitle"/>
          </p:nvPr>
        </p:nvSpPr>
        <p:spPr>
          <a:xfrm flipH="1">
            <a:off x="719989" y="1662797"/>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dirty="0"/>
          </a:p>
        </p:txBody>
      </p:sp>
      <p:sp>
        <p:nvSpPr>
          <p:cNvPr id="75" name="Google Shape;75;p16"/>
          <p:cNvSpPr txBox="1">
            <a:spLocks noGrp="1"/>
          </p:cNvSpPr>
          <p:nvPr>
            <p:ph type="subTitle" idx="1"/>
          </p:nvPr>
        </p:nvSpPr>
        <p:spPr>
          <a:xfrm flipH="1">
            <a:off x="72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6" name="Google Shape;76;p16"/>
          <p:cNvSpPr txBox="1">
            <a:spLocks noGrp="1"/>
          </p:cNvSpPr>
          <p:nvPr>
            <p:ph type="ctrTitle" idx="2"/>
          </p:nvPr>
        </p:nvSpPr>
        <p:spPr>
          <a:xfrm flipH="1">
            <a:off x="720002"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7" name="Google Shape;77;p16"/>
          <p:cNvSpPr txBox="1">
            <a:spLocks noGrp="1"/>
          </p:cNvSpPr>
          <p:nvPr>
            <p:ph type="subTitle" idx="3"/>
          </p:nvPr>
        </p:nvSpPr>
        <p:spPr>
          <a:xfrm flipH="1">
            <a:off x="72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78" name="Google Shape;78;p16"/>
          <p:cNvSpPr txBox="1">
            <a:spLocks noGrp="1"/>
          </p:cNvSpPr>
          <p:nvPr>
            <p:ph type="ctrTitle" idx="4"/>
          </p:nvPr>
        </p:nvSpPr>
        <p:spPr>
          <a:xfrm flipH="1">
            <a:off x="660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79" name="Google Shape;79;p16"/>
          <p:cNvSpPr txBox="1">
            <a:spLocks noGrp="1"/>
          </p:cNvSpPr>
          <p:nvPr>
            <p:ph type="subTitle" idx="5"/>
          </p:nvPr>
        </p:nvSpPr>
        <p:spPr>
          <a:xfrm flipH="1">
            <a:off x="660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0" name="Google Shape;80;p16"/>
          <p:cNvSpPr txBox="1">
            <a:spLocks noGrp="1"/>
          </p:cNvSpPr>
          <p:nvPr>
            <p:ph type="ctrTitle" idx="6"/>
          </p:nvPr>
        </p:nvSpPr>
        <p:spPr>
          <a:xfrm flipH="1">
            <a:off x="371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1" name="Google Shape;81;p16"/>
          <p:cNvSpPr txBox="1">
            <a:spLocks noGrp="1"/>
          </p:cNvSpPr>
          <p:nvPr>
            <p:ph type="subTitle" idx="7"/>
          </p:nvPr>
        </p:nvSpPr>
        <p:spPr>
          <a:xfrm flipH="1">
            <a:off x="371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2" name="Google Shape;82;p16"/>
          <p:cNvSpPr txBox="1">
            <a:spLocks noGrp="1"/>
          </p:cNvSpPr>
          <p:nvPr>
            <p:ph type="ctrTitle" idx="8"/>
          </p:nvPr>
        </p:nvSpPr>
        <p:spPr>
          <a:xfrm flipH="1">
            <a:off x="6600000" y="3341275"/>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3" name="Google Shape;83;p16"/>
          <p:cNvSpPr txBox="1">
            <a:spLocks noGrp="1"/>
          </p:cNvSpPr>
          <p:nvPr>
            <p:ph type="subTitle" idx="9"/>
          </p:nvPr>
        </p:nvSpPr>
        <p:spPr>
          <a:xfrm flipH="1">
            <a:off x="6600000" y="3771250"/>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4" name="Google Shape;84;p16"/>
          <p:cNvSpPr txBox="1">
            <a:spLocks noGrp="1"/>
          </p:cNvSpPr>
          <p:nvPr>
            <p:ph type="ctrTitle" idx="13"/>
          </p:nvPr>
        </p:nvSpPr>
        <p:spPr>
          <a:xfrm flipH="1">
            <a:off x="3710000" y="1662800"/>
            <a:ext cx="18240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200">
                <a:latin typeface="DM Sans" pitchFamily="2" charset="77"/>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85" name="Google Shape;85;p16"/>
          <p:cNvSpPr txBox="1">
            <a:spLocks noGrp="1"/>
          </p:cNvSpPr>
          <p:nvPr>
            <p:ph type="subTitle" idx="14"/>
          </p:nvPr>
        </p:nvSpPr>
        <p:spPr>
          <a:xfrm flipH="1">
            <a:off x="3710000" y="2090425"/>
            <a:ext cx="18240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86" name="Google Shape;86;p16"/>
          <p:cNvSpPr txBox="1">
            <a:spLocks noGrp="1"/>
          </p:cNvSpPr>
          <p:nvPr>
            <p:ph type="title" idx="15"/>
          </p:nvPr>
        </p:nvSpPr>
        <p:spPr>
          <a:xfrm>
            <a:off x="719989" y="361310"/>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_ONLY_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719950" y="347125"/>
            <a:ext cx="62181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hanks">
  <p:cSld name="CUSTOM_17">
    <p:spTree>
      <p:nvGrpSpPr>
        <p:cNvPr id="1" name="Shape 119"/>
        <p:cNvGrpSpPr/>
        <p:nvPr/>
      </p:nvGrpSpPr>
      <p:grpSpPr>
        <a:xfrm>
          <a:off x="0" y="0"/>
          <a:ext cx="0" cy="0"/>
          <a:chOff x="0" y="0"/>
          <a:chExt cx="0" cy="0"/>
        </a:xfrm>
      </p:grpSpPr>
      <p:sp>
        <p:nvSpPr>
          <p:cNvPr id="120" name="Google Shape;120;p25"/>
          <p:cNvSpPr txBox="1">
            <a:spLocks noGrp="1"/>
          </p:cNvSpPr>
          <p:nvPr>
            <p:ph type="title"/>
          </p:nvPr>
        </p:nvSpPr>
        <p:spPr>
          <a:xfrm rot="-198">
            <a:off x="730725" y="210673"/>
            <a:ext cx="5211600" cy="1285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7200" b="1">
                <a:latin typeface="DM Sans" pitchFamily="2" charset="77"/>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bg>
      <p:bgPr>
        <a:solidFill>
          <a:schemeClr val="accent1"/>
        </a:solidFill>
        <a:effectLst/>
      </p:bgPr>
    </p:bg>
    <p:spTree>
      <p:nvGrpSpPr>
        <p:cNvPr id="1" name="Shape 126"/>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720001" y="2601725"/>
            <a:ext cx="4172400" cy="876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4800" b="1">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13" name="Google Shape;13;p3"/>
          <p:cNvSpPr txBox="1">
            <a:spLocks noGrp="1"/>
          </p:cNvSpPr>
          <p:nvPr>
            <p:ph type="subTitle" idx="1"/>
          </p:nvPr>
        </p:nvSpPr>
        <p:spPr>
          <a:xfrm>
            <a:off x="720001" y="3417350"/>
            <a:ext cx="373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2"/>
                </a:solidFill>
              </a:defRPr>
            </a:lvl1pPr>
            <a:lvl2pPr lvl="1" algn="ctr" rtl="0">
              <a:lnSpc>
                <a:spcPct val="100000"/>
              </a:lnSpc>
              <a:spcBef>
                <a:spcPts val="0"/>
              </a:spcBef>
              <a:spcAft>
                <a:spcPts val="0"/>
              </a:spcAft>
              <a:buClr>
                <a:schemeClr val="dk1"/>
              </a:buClr>
              <a:buSzPts val="1000"/>
              <a:buNone/>
              <a:defRPr sz="1000">
                <a:solidFill>
                  <a:schemeClr val="dk1"/>
                </a:solidFill>
              </a:defRPr>
            </a:lvl2pPr>
            <a:lvl3pPr lvl="2" algn="ctr" rtl="0">
              <a:lnSpc>
                <a:spcPct val="100000"/>
              </a:lnSpc>
              <a:spcBef>
                <a:spcPts val="0"/>
              </a:spcBef>
              <a:spcAft>
                <a:spcPts val="0"/>
              </a:spcAft>
              <a:buClr>
                <a:schemeClr val="dk1"/>
              </a:buClr>
              <a:buSzPts val="1000"/>
              <a:buNone/>
              <a:defRPr sz="1000">
                <a:solidFill>
                  <a:schemeClr val="dk1"/>
                </a:solidFill>
              </a:defRPr>
            </a:lvl3pPr>
            <a:lvl4pPr lvl="3" algn="ctr" rtl="0">
              <a:lnSpc>
                <a:spcPct val="100000"/>
              </a:lnSpc>
              <a:spcBef>
                <a:spcPts val="0"/>
              </a:spcBef>
              <a:spcAft>
                <a:spcPts val="0"/>
              </a:spcAft>
              <a:buClr>
                <a:schemeClr val="dk1"/>
              </a:buClr>
              <a:buSzPts val="1000"/>
              <a:buNone/>
              <a:defRPr sz="1000">
                <a:solidFill>
                  <a:schemeClr val="dk1"/>
                </a:solidFill>
              </a:defRPr>
            </a:lvl4pPr>
            <a:lvl5pPr lvl="4" algn="ctr" rtl="0">
              <a:lnSpc>
                <a:spcPct val="100000"/>
              </a:lnSpc>
              <a:spcBef>
                <a:spcPts val="0"/>
              </a:spcBef>
              <a:spcAft>
                <a:spcPts val="0"/>
              </a:spcAft>
              <a:buClr>
                <a:schemeClr val="dk1"/>
              </a:buClr>
              <a:buSzPts val="1000"/>
              <a:buNone/>
              <a:defRPr sz="1000">
                <a:solidFill>
                  <a:schemeClr val="dk1"/>
                </a:solidFill>
              </a:defRPr>
            </a:lvl5pPr>
            <a:lvl6pPr lvl="5" algn="ctr" rtl="0">
              <a:lnSpc>
                <a:spcPct val="100000"/>
              </a:lnSpc>
              <a:spcBef>
                <a:spcPts val="0"/>
              </a:spcBef>
              <a:spcAft>
                <a:spcPts val="0"/>
              </a:spcAft>
              <a:buClr>
                <a:schemeClr val="dk1"/>
              </a:buClr>
              <a:buSzPts val="1000"/>
              <a:buNone/>
              <a:defRPr sz="1000">
                <a:solidFill>
                  <a:schemeClr val="dk1"/>
                </a:solidFill>
              </a:defRPr>
            </a:lvl6pPr>
            <a:lvl7pPr lvl="6" algn="ctr" rtl="0">
              <a:lnSpc>
                <a:spcPct val="100000"/>
              </a:lnSpc>
              <a:spcBef>
                <a:spcPts val="0"/>
              </a:spcBef>
              <a:spcAft>
                <a:spcPts val="0"/>
              </a:spcAft>
              <a:buClr>
                <a:schemeClr val="dk1"/>
              </a:buClr>
              <a:buSzPts val="1000"/>
              <a:buNone/>
              <a:defRPr sz="1000">
                <a:solidFill>
                  <a:schemeClr val="dk1"/>
                </a:solidFill>
              </a:defRPr>
            </a:lvl7pPr>
            <a:lvl8pPr lvl="7" algn="ctr" rtl="0">
              <a:lnSpc>
                <a:spcPct val="100000"/>
              </a:lnSpc>
              <a:spcBef>
                <a:spcPts val="0"/>
              </a:spcBef>
              <a:spcAft>
                <a:spcPts val="0"/>
              </a:spcAft>
              <a:buClr>
                <a:schemeClr val="dk1"/>
              </a:buClr>
              <a:buSzPts val="1000"/>
              <a:buNone/>
              <a:defRPr sz="1000">
                <a:solidFill>
                  <a:schemeClr val="dk1"/>
                </a:solidFill>
              </a:defRPr>
            </a:lvl8pPr>
            <a:lvl9pPr lvl="8" algn="ctr" rtl="0">
              <a:lnSpc>
                <a:spcPct val="100000"/>
              </a:lnSpc>
              <a:spcBef>
                <a:spcPts val="0"/>
              </a:spcBef>
              <a:spcAft>
                <a:spcPts val="0"/>
              </a:spcAft>
              <a:buClr>
                <a:schemeClr val="dk1"/>
              </a:buClr>
              <a:buSzPts val="1000"/>
              <a:buNone/>
              <a:defRPr sz="1000">
                <a:solidFill>
                  <a:schemeClr val="dk1"/>
                </a:solidFill>
              </a:defRPr>
            </a:lvl9pPr>
          </a:lstStyle>
          <a:p>
            <a:endParaRPr dirty="0"/>
          </a:p>
        </p:txBody>
      </p:sp>
      <p:sp>
        <p:nvSpPr>
          <p:cNvPr id="14" name="Google Shape;14;p3"/>
          <p:cNvSpPr txBox="1">
            <a:spLocks noGrp="1"/>
          </p:cNvSpPr>
          <p:nvPr>
            <p:ph type="title" idx="2" hasCustomPrompt="1"/>
          </p:nvPr>
        </p:nvSpPr>
        <p:spPr>
          <a:xfrm>
            <a:off x="720001" y="757825"/>
            <a:ext cx="3311400" cy="10947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2"/>
              </a:buClr>
              <a:buSzPts val="5500"/>
              <a:buNone/>
              <a:defRPr sz="10000" b="1">
                <a:solidFill>
                  <a:schemeClr val="accent2"/>
                </a:solidFill>
                <a:latin typeface="DM Sans" pitchFamily="2" charset="77"/>
              </a:defRPr>
            </a:lvl1pPr>
            <a:lvl2pPr lvl="1"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2"/>
              </a:buClr>
              <a:buSzPts val="5500"/>
              <a:buFont typeface="Fira Sans Extra Condensed Medium"/>
              <a:buNone/>
              <a:defRPr sz="5500">
                <a:solidFill>
                  <a:schemeClr val="lt2"/>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720000" y="1304350"/>
            <a:ext cx="7536600" cy="34197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chemeClr val="dk2"/>
              </a:buClr>
              <a:buSzPts val="1200"/>
              <a:buFont typeface="Quicksand Light"/>
              <a:buAutoNum type="arabicPeriod"/>
              <a:defRPr sz="1400">
                <a:solidFill>
                  <a:srgbClr val="07243D"/>
                </a:solidFill>
              </a:defRPr>
            </a:lvl1pPr>
            <a:lvl2pPr marL="914400" lvl="1" indent="-304800">
              <a:spcBef>
                <a:spcPts val="0"/>
              </a:spcBef>
              <a:spcAft>
                <a:spcPts val="0"/>
              </a:spcAft>
              <a:buClr>
                <a:srgbClr val="434343"/>
              </a:buClr>
              <a:buSzPts val="1200"/>
              <a:buFont typeface="Roboto Condensed Light"/>
              <a:buAutoNum type="alphaLcPeriod"/>
              <a:defRPr>
                <a:solidFill>
                  <a:srgbClr val="07243D"/>
                </a:solidFill>
              </a:defRPr>
            </a:lvl2pPr>
            <a:lvl3pPr marL="1371600" lvl="2" indent="-304800">
              <a:spcBef>
                <a:spcPts val="1600"/>
              </a:spcBef>
              <a:spcAft>
                <a:spcPts val="0"/>
              </a:spcAft>
              <a:buClr>
                <a:srgbClr val="434343"/>
              </a:buClr>
              <a:buSzPts val="1200"/>
              <a:buFont typeface="Roboto Condensed Light"/>
              <a:buAutoNum type="romanLcPeriod"/>
              <a:defRPr>
                <a:solidFill>
                  <a:srgbClr val="07243D"/>
                </a:solidFill>
              </a:defRPr>
            </a:lvl3pPr>
            <a:lvl4pPr marL="1828800" lvl="3" indent="-304800">
              <a:spcBef>
                <a:spcPts val="1600"/>
              </a:spcBef>
              <a:spcAft>
                <a:spcPts val="0"/>
              </a:spcAft>
              <a:buClr>
                <a:srgbClr val="434343"/>
              </a:buClr>
              <a:buSzPts val="1200"/>
              <a:buFont typeface="Roboto Condensed Light"/>
              <a:buAutoNum type="arabicPeriod"/>
              <a:defRPr>
                <a:solidFill>
                  <a:srgbClr val="07243D"/>
                </a:solidFill>
              </a:defRPr>
            </a:lvl4pPr>
            <a:lvl5pPr marL="2286000" lvl="4" indent="-304800">
              <a:spcBef>
                <a:spcPts val="1600"/>
              </a:spcBef>
              <a:spcAft>
                <a:spcPts val="0"/>
              </a:spcAft>
              <a:buClr>
                <a:srgbClr val="434343"/>
              </a:buClr>
              <a:buSzPts val="1200"/>
              <a:buFont typeface="Roboto Condensed Light"/>
              <a:buAutoNum type="alphaLcPeriod"/>
              <a:defRPr>
                <a:solidFill>
                  <a:srgbClr val="07243D"/>
                </a:solidFill>
              </a:defRPr>
            </a:lvl5pPr>
            <a:lvl6pPr marL="2743200" lvl="5" indent="-304800">
              <a:spcBef>
                <a:spcPts val="1600"/>
              </a:spcBef>
              <a:spcAft>
                <a:spcPts val="0"/>
              </a:spcAft>
              <a:buClr>
                <a:srgbClr val="434343"/>
              </a:buClr>
              <a:buSzPts val="1200"/>
              <a:buFont typeface="Roboto Condensed Light"/>
              <a:buAutoNum type="romanLcPeriod"/>
              <a:defRPr>
                <a:solidFill>
                  <a:srgbClr val="07243D"/>
                </a:solidFill>
              </a:defRPr>
            </a:lvl6pPr>
            <a:lvl7pPr marL="3200400" lvl="6" indent="-304800">
              <a:spcBef>
                <a:spcPts val="1600"/>
              </a:spcBef>
              <a:spcAft>
                <a:spcPts val="0"/>
              </a:spcAft>
              <a:buClr>
                <a:srgbClr val="434343"/>
              </a:buClr>
              <a:buSzPts val="1200"/>
              <a:buFont typeface="Roboto Condensed Light"/>
              <a:buAutoNum type="arabicPeriod"/>
              <a:defRPr>
                <a:solidFill>
                  <a:srgbClr val="07243D"/>
                </a:solidFill>
              </a:defRPr>
            </a:lvl7pPr>
            <a:lvl8pPr marL="3657600" lvl="7" indent="-304800">
              <a:spcBef>
                <a:spcPts val="1600"/>
              </a:spcBef>
              <a:spcAft>
                <a:spcPts val="0"/>
              </a:spcAft>
              <a:buClr>
                <a:srgbClr val="434343"/>
              </a:buClr>
              <a:buSzPts val="1200"/>
              <a:buFont typeface="Roboto Condensed Light"/>
              <a:buAutoNum type="alphaLcPeriod"/>
              <a:defRPr>
                <a:solidFill>
                  <a:srgbClr val="07243D"/>
                </a:solidFill>
              </a:defRPr>
            </a:lvl8pPr>
            <a:lvl9pPr marL="4114800" lvl="8" indent="-304800">
              <a:spcBef>
                <a:spcPts val="1600"/>
              </a:spcBef>
              <a:spcAft>
                <a:spcPts val="1600"/>
              </a:spcAft>
              <a:buClr>
                <a:srgbClr val="434343"/>
              </a:buClr>
              <a:buSzPts val="1200"/>
              <a:buFont typeface="Roboto Condensed Light"/>
              <a:buAutoNum type="romanLcPeriod"/>
              <a:defRPr>
                <a:solidFill>
                  <a:srgbClr val="07243D"/>
                </a:solidFill>
              </a:defRPr>
            </a:lvl9pPr>
          </a:lstStyle>
          <a:p>
            <a:endParaRPr/>
          </a:p>
        </p:txBody>
      </p:sp>
      <p:sp>
        <p:nvSpPr>
          <p:cNvPr id="17" name="Google Shape;17;p4"/>
          <p:cNvSpPr txBox="1">
            <a:spLocks noGrp="1"/>
          </p:cNvSpPr>
          <p:nvPr>
            <p:ph type="title"/>
          </p:nvPr>
        </p:nvSpPr>
        <p:spPr>
          <a:xfrm>
            <a:off x="720000" y="539750"/>
            <a:ext cx="4246200" cy="98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rgbClr val="07243D"/>
                </a:solidFill>
                <a:latin typeface="DM Sans" pitchFamily="2" charset="77"/>
              </a:defRPr>
            </a:lvl1pPr>
            <a:lvl2pPr lvl="1" rtl="0">
              <a:spcBef>
                <a:spcPts val="0"/>
              </a:spcBef>
              <a:spcAft>
                <a:spcPts val="0"/>
              </a:spcAft>
              <a:buNone/>
              <a:defRPr sz="2800">
                <a:solidFill>
                  <a:srgbClr val="07243D"/>
                </a:solidFill>
              </a:defRPr>
            </a:lvl2pPr>
            <a:lvl3pPr lvl="2" rtl="0">
              <a:spcBef>
                <a:spcPts val="0"/>
              </a:spcBef>
              <a:spcAft>
                <a:spcPts val="0"/>
              </a:spcAft>
              <a:buNone/>
              <a:defRPr sz="2800">
                <a:solidFill>
                  <a:srgbClr val="07243D"/>
                </a:solidFill>
              </a:defRPr>
            </a:lvl3pPr>
            <a:lvl4pPr lvl="3" rtl="0">
              <a:spcBef>
                <a:spcPts val="0"/>
              </a:spcBef>
              <a:spcAft>
                <a:spcPts val="0"/>
              </a:spcAft>
              <a:buNone/>
              <a:defRPr sz="2800">
                <a:solidFill>
                  <a:srgbClr val="07243D"/>
                </a:solidFill>
              </a:defRPr>
            </a:lvl4pPr>
            <a:lvl5pPr lvl="4" rtl="0">
              <a:spcBef>
                <a:spcPts val="0"/>
              </a:spcBef>
              <a:spcAft>
                <a:spcPts val="0"/>
              </a:spcAft>
              <a:buNone/>
              <a:defRPr sz="2800">
                <a:solidFill>
                  <a:srgbClr val="07243D"/>
                </a:solidFill>
              </a:defRPr>
            </a:lvl5pPr>
            <a:lvl6pPr lvl="5" rtl="0">
              <a:spcBef>
                <a:spcPts val="0"/>
              </a:spcBef>
              <a:spcAft>
                <a:spcPts val="0"/>
              </a:spcAft>
              <a:buNone/>
              <a:defRPr sz="2800">
                <a:solidFill>
                  <a:srgbClr val="07243D"/>
                </a:solidFill>
              </a:defRPr>
            </a:lvl6pPr>
            <a:lvl7pPr lvl="6" rtl="0">
              <a:spcBef>
                <a:spcPts val="0"/>
              </a:spcBef>
              <a:spcAft>
                <a:spcPts val="0"/>
              </a:spcAft>
              <a:buNone/>
              <a:defRPr sz="2800">
                <a:solidFill>
                  <a:srgbClr val="07243D"/>
                </a:solidFill>
              </a:defRPr>
            </a:lvl7pPr>
            <a:lvl8pPr lvl="7" rtl="0">
              <a:spcBef>
                <a:spcPts val="0"/>
              </a:spcBef>
              <a:spcAft>
                <a:spcPts val="0"/>
              </a:spcAft>
              <a:buNone/>
              <a:defRPr sz="2800">
                <a:solidFill>
                  <a:srgbClr val="07243D"/>
                </a:solidFill>
              </a:defRPr>
            </a:lvl8pPr>
            <a:lvl9pPr lvl="8" rtl="0">
              <a:spcBef>
                <a:spcPts val="0"/>
              </a:spcBef>
              <a:spcAft>
                <a:spcPts val="0"/>
              </a:spcAft>
              <a:buNone/>
              <a:defRPr sz="2800">
                <a:solidFill>
                  <a:srgbClr val="07243D"/>
                </a:solidFill>
              </a:defRPr>
            </a:lvl9pPr>
          </a:lstStyle>
          <a:p>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flipH="1">
            <a:off x="720000" y="1465281"/>
            <a:ext cx="15606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dirty="0"/>
          </a:p>
        </p:txBody>
      </p:sp>
      <p:sp>
        <p:nvSpPr>
          <p:cNvPr id="20" name="Google Shape;20;p5"/>
          <p:cNvSpPr txBox="1">
            <a:spLocks noGrp="1"/>
          </p:cNvSpPr>
          <p:nvPr>
            <p:ph type="subTitle" idx="1"/>
          </p:nvPr>
        </p:nvSpPr>
        <p:spPr>
          <a:xfrm flipH="1">
            <a:off x="720000" y="1902650"/>
            <a:ext cx="30855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1" name="Google Shape;21;p5"/>
          <p:cNvSpPr txBox="1">
            <a:spLocks noGrp="1"/>
          </p:cNvSpPr>
          <p:nvPr>
            <p:ph type="ctrTitle" idx="2"/>
          </p:nvPr>
        </p:nvSpPr>
        <p:spPr>
          <a:xfrm flipH="1">
            <a:off x="5433759" y="1465264"/>
            <a:ext cx="1817700" cy="456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lt2"/>
              </a:buClr>
              <a:buSzPts val="2400"/>
              <a:buNone/>
              <a:defRPr>
                <a:latin typeface="DM Sans" pitchFamily="2" charset="77"/>
              </a:defRPr>
            </a:lvl1pPr>
            <a:lvl2pPr lvl="1" algn="ctr" rtl="0">
              <a:spcBef>
                <a:spcPts val="0"/>
              </a:spcBef>
              <a:spcAft>
                <a:spcPts val="0"/>
              </a:spcAft>
              <a:buClr>
                <a:schemeClr val="lt2"/>
              </a:buClr>
              <a:buSzPts val="1800"/>
              <a:buNone/>
              <a:defRPr sz="1800">
                <a:solidFill>
                  <a:schemeClr val="lt2"/>
                </a:solidFill>
              </a:defRPr>
            </a:lvl2pPr>
            <a:lvl3pPr lvl="2" algn="ctr" rtl="0">
              <a:spcBef>
                <a:spcPts val="0"/>
              </a:spcBef>
              <a:spcAft>
                <a:spcPts val="0"/>
              </a:spcAft>
              <a:buClr>
                <a:schemeClr val="lt2"/>
              </a:buClr>
              <a:buSzPts val="1800"/>
              <a:buNone/>
              <a:defRPr sz="1800">
                <a:solidFill>
                  <a:schemeClr val="lt2"/>
                </a:solidFill>
              </a:defRPr>
            </a:lvl3pPr>
            <a:lvl4pPr lvl="3" algn="ctr" rtl="0">
              <a:spcBef>
                <a:spcPts val="0"/>
              </a:spcBef>
              <a:spcAft>
                <a:spcPts val="0"/>
              </a:spcAft>
              <a:buClr>
                <a:schemeClr val="lt2"/>
              </a:buClr>
              <a:buSzPts val="1800"/>
              <a:buNone/>
              <a:defRPr sz="1800">
                <a:solidFill>
                  <a:schemeClr val="lt2"/>
                </a:solidFill>
              </a:defRPr>
            </a:lvl4pPr>
            <a:lvl5pPr lvl="4" algn="ctr" rtl="0">
              <a:spcBef>
                <a:spcPts val="0"/>
              </a:spcBef>
              <a:spcAft>
                <a:spcPts val="0"/>
              </a:spcAft>
              <a:buClr>
                <a:schemeClr val="lt2"/>
              </a:buClr>
              <a:buSzPts val="1800"/>
              <a:buNone/>
              <a:defRPr sz="1800">
                <a:solidFill>
                  <a:schemeClr val="lt2"/>
                </a:solidFill>
              </a:defRPr>
            </a:lvl5pPr>
            <a:lvl6pPr lvl="5" algn="ctr" rtl="0">
              <a:spcBef>
                <a:spcPts val="0"/>
              </a:spcBef>
              <a:spcAft>
                <a:spcPts val="0"/>
              </a:spcAft>
              <a:buClr>
                <a:schemeClr val="lt2"/>
              </a:buClr>
              <a:buSzPts val="1800"/>
              <a:buNone/>
              <a:defRPr sz="1800">
                <a:solidFill>
                  <a:schemeClr val="lt2"/>
                </a:solidFill>
              </a:defRPr>
            </a:lvl6pPr>
            <a:lvl7pPr lvl="6" algn="ctr" rtl="0">
              <a:spcBef>
                <a:spcPts val="0"/>
              </a:spcBef>
              <a:spcAft>
                <a:spcPts val="0"/>
              </a:spcAft>
              <a:buClr>
                <a:schemeClr val="lt2"/>
              </a:buClr>
              <a:buSzPts val="1800"/>
              <a:buNone/>
              <a:defRPr sz="1800">
                <a:solidFill>
                  <a:schemeClr val="lt2"/>
                </a:solidFill>
              </a:defRPr>
            </a:lvl7pPr>
            <a:lvl8pPr lvl="7" algn="ctr" rtl="0">
              <a:spcBef>
                <a:spcPts val="0"/>
              </a:spcBef>
              <a:spcAft>
                <a:spcPts val="0"/>
              </a:spcAft>
              <a:buClr>
                <a:schemeClr val="lt2"/>
              </a:buClr>
              <a:buSzPts val="1800"/>
              <a:buNone/>
              <a:defRPr sz="1800">
                <a:solidFill>
                  <a:schemeClr val="lt2"/>
                </a:solidFill>
              </a:defRPr>
            </a:lvl8pPr>
            <a:lvl9pPr lvl="8" algn="ctr" rtl="0">
              <a:spcBef>
                <a:spcPts val="0"/>
              </a:spcBef>
              <a:spcAft>
                <a:spcPts val="0"/>
              </a:spcAft>
              <a:buClr>
                <a:schemeClr val="lt2"/>
              </a:buClr>
              <a:buSzPts val="1800"/>
              <a:buNone/>
              <a:defRPr sz="1800">
                <a:solidFill>
                  <a:schemeClr val="lt2"/>
                </a:solidFill>
              </a:defRPr>
            </a:lvl9pPr>
          </a:lstStyle>
          <a:p>
            <a:endParaRPr/>
          </a:p>
        </p:txBody>
      </p:sp>
      <p:sp>
        <p:nvSpPr>
          <p:cNvPr id="22" name="Google Shape;22;p5"/>
          <p:cNvSpPr txBox="1">
            <a:spLocks noGrp="1"/>
          </p:cNvSpPr>
          <p:nvPr>
            <p:ph type="subTitle" idx="3"/>
          </p:nvPr>
        </p:nvSpPr>
        <p:spPr>
          <a:xfrm flipH="1">
            <a:off x="5433646" y="1893001"/>
            <a:ext cx="29904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200"/>
              <a:buNone/>
              <a:defRPr sz="1400">
                <a:solidFill>
                  <a:schemeClr val="dk2"/>
                </a:solidFill>
              </a:defRPr>
            </a:lvl1pPr>
            <a:lvl2pPr lvl="1" algn="ctr" rtl="0">
              <a:lnSpc>
                <a:spcPct val="100000"/>
              </a:lnSpc>
              <a:spcBef>
                <a:spcPts val="0"/>
              </a:spcBef>
              <a:spcAft>
                <a:spcPts val="0"/>
              </a:spcAft>
              <a:buClr>
                <a:schemeClr val="dk1"/>
              </a:buClr>
              <a:buSzPts val="1200"/>
              <a:buNone/>
              <a:defRPr sz="1200">
                <a:solidFill>
                  <a:schemeClr val="dk1"/>
                </a:solidFill>
              </a:defRPr>
            </a:lvl2pPr>
            <a:lvl3pPr lvl="2" algn="ctr" rtl="0">
              <a:lnSpc>
                <a:spcPct val="100000"/>
              </a:lnSpc>
              <a:spcBef>
                <a:spcPts val="0"/>
              </a:spcBef>
              <a:spcAft>
                <a:spcPts val="0"/>
              </a:spcAft>
              <a:buClr>
                <a:schemeClr val="dk1"/>
              </a:buClr>
              <a:buSzPts val="1200"/>
              <a:buNone/>
              <a:defRPr sz="1200">
                <a:solidFill>
                  <a:schemeClr val="dk1"/>
                </a:solidFill>
              </a:defRPr>
            </a:lvl3pPr>
            <a:lvl4pPr lvl="3" algn="ctr" rtl="0">
              <a:lnSpc>
                <a:spcPct val="100000"/>
              </a:lnSpc>
              <a:spcBef>
                <a:spcPts val="0"/>
              </a:spcBef>
              <a:spcAft>
                <a:spcPts val="0"/>
              </a:spcAft>
              <a:buClr>
                <a:schemeClr val="dk1"/>
              </a:buClr>
              <a:buSzPts val="1200"/>
              <a:buNone/>
              <a:defRPr sz="1200">
                <a:solidFill>
                  <a:schemeClr val="dk1"/>
                </a:solidFill>
              </a:defRPr>
            </a:lvl4pPr>
            <a:lvl5pPr lvl="4" algn="ctr" rtl="0">
              <a:lnSpc>
                <a:spcPct val="100000"/>
              </a:lnSpc>
              <a:spcBef>
                <a:spcPts val="0"/>
              </a:spcBef>
              <a:spcAft>
                <a:spcPts val="0"/>
              </a:spcAft>
              <a:buClr>
                <a:schemeClr val="dk1"/>
              </a:buClr>
              <a:buSzPts val="1200"/>
              <a:buNone/>
              <a:defRPr sz="1200">
                <a:solidFill>
                  <a:schemeClr val="dk1"/>
                </a:solidFill>
              </a:defRPr>
            </a:lvl5pPr>
            <a:lvl6pPr lvl="5" algn="ctr" rtl="0">
              <a:lnSpc>
                <a:spcPct val="100000"/>
              </a:lnSpc>
              <a:spcBef>
                <a:spcPts val="0"/>
              </a:spcBef>
              <a:spcAft>
                <a:spcPts val="0"/>
              </a:spcAft>
              <a:buClr>
                <a:schemeClr val="dk1"/>
              </a:buClr>
              <a:buSzPts val="1200"/>
              <a:buNone/>
              <a:defRPr sz="1200">
                <a:solidFill>
                  <a:schemeClr val="dk1"/>
                </a:solidFill>
              </a:defRPr>
            </a:lvl6pPr>
            <a:lvl7pPr lvl="6" algn="ctr" rtl="0">
              <a:lnSpc>
                <a:spcPct val="100000"/>
              </a:lnSpc>
              <a:spcBef>
                <a:spcPts val="0"/>
              </a:spcBef>
              <a:spcAft>
                <a:spcPts val="0"/>
              </a:spcAft>
              <a:buClr>
                <a:schemeClr val="dk1"/>
              </a:buClr>
              <a:buSzPts val="1200"/>
              <a:buNone/>
              <a:defRPr sz="1200">
                <a:solidFill>
                  <a:schemeClr val="dk1"/>
                </a:solidFill>
              </a:defRPr>
            </a:lvl7pPr>
            <a:lvl8pPr lvl="7" algn="ctr" rtl="0">
              <a:lnSpc>
                <a:spcPct val="100000"/>
              </a:lnSpc>
              <a:spcBef>
                <a:spcPts val="0"/>
              </a:spcBef>
              <a:spcAft>
                <a:spcPts val="0"/>
              </a:spcAft>
              <a:buClr>
                <a:schemeClr val="dk1"/>
              </a:buClr>
              <a:buSzPts val="1200"/>
              <a:buNone/>
              <a:defRPr sz="1200">
                <a:solidFill>
                  <a:schemeClr val="dk1"/>
                </a:solidFill>
              </a:defRPr>
            </a:lvl8pPr>
            <a:lvl9pPr lvl="8" algn="ctr" rtl="0">
              <a:lnSpc>
                <a:spcPct val="100000"/>
              </a:lnSpc>
              <a:spcBef>
                <a:spcPts val="0"/>
              </a:spcBef>
              <a:spcAft>
                <a:spcPts val="0"/>
              </a:spcAft>
              <a:buClr>
                <a:schemeClr val="dk1"/>
              </a:buClr>
              <a:buSzPts val="1200"/>
              <a:buNone/>
              <a:defRPr sz="1200">
                <a:solidFill>
                  <a:schemeClr val="dk1"/>
                </a:solidFill>
              </a:defRPr>
            </a:lvl9pPr>
          </a:lstStyle>
          <a:p>
            <a:endParaRPr/>
          </a:p>
        </p:txBody>
      </p:sp>
      <p:sp>
        <p:nvSpPr>
          <p:cNvPr id="23" name="Google Shape;23;p5"/>
          <p:cNvSpPr txBox="1">
            <a:spLocks noGrp="1"/>
          </p:cNvSpPr>
          <p:nvPr>
            <p:ph type="title" idx="4"/>
          </p:nvPr>
        </p:nvSpPr>
        <p:spPr>
          <a:xfrm>
            <a:off x="720000" y="351543"/>
            <a:ext cx="69252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3000">
                <a:solidFill>
                  <a:schemeClr val="accent1"/>
                </a:solidFill>
              </a:defRPr>
            </a:lvl2pPr>
            <a:lvl3pPr lvl="2" rtl="0">
              <a:spcBef>
                <a:spcPts val="0"/>
              </a:spcBef>
              <a:spcAft>
                <a:spcPts val="0"/>
              </a:spcAft>
              <a:buNone/>
              <a:defRPr sz="3000">
                <a:solidFill>
                  <a:schemeClr val="accent1"/>
                </a:solidFill>
              </a:defRPr>
            </a:lvl3pPr>
            <a:lvl4pPr lvl="3" rtl="0">
              <a:spcBef>
                <a:spcPts val="0"/>
              </a:spcBef>
              <a:spcAft>
                <a:spcPts val="0"/>
              </a:spcAft>
              <a:buNone/>
              <a:defRPr sz="3000">
                <a:solidFill>
                  <a:schemeClr val="accent1"/>
                </a:solidFill>
              </a:defRPr>
            </a:lvl4pPr>
            <a:lvl5pPr lvl="4" rtl="0">
              <a:spcBef>
                <a:spcPts val="0"/>
              </a:spcBef>
              <a:spcAft>
                <a:spcPts val="0"/>
              </a:spcAft>
              <a:buNone/>
              <a:defRPr sz="3000">
                <a:solidFill>
                  <a:schemeClr val="accent1"/>
                </a:solidFill>
              </a:defRPr>
            </a:lvl5pPr>
            <a:lvl6pPr lvl="5" rtl="0">
              <a:spcBef>
                <a:spcPts val="0"/>
              </a:spcBef>
              <a:spcAft>
                <a:spcPts val="0"/>
              </a:spcAft>
              <a:buNone/>
              <a:defRPr sz="3000">
                <a:solidFill>
                  <a:schemeClr val="accent1"/>
                </a:solidFill>
              </a:defRPr>
            </a:lvl6pPr>
            <a:lvl7pPr lvl="6" rtl="0">
              <a:spcBef>
                <a:spcPts val="0"/>
              </a:spcBef>
              <a:spcAft>
                <a:spcPts val="0"/>
              </a:spcAft>
              <a:buNone/>
              <a:defRPr sz="3000">
                <a:solidFill>
                  <a:schemeClr val="accent1"/>
                </a:solidFill>
              </a:defRPr>
            </a:lvl7pPr>
            <a:lvl8pPr lvl="7" rtl="0">
              <a:spcBef>
                <a:spcPts val="0"/>
              </a:spcBef>
              <a:spcAft>
                <a:spcPts val="0"/>
              </a:spcAft>
              <a:buNone/>
              <a:defRPr sz="3000">
                <a:solidFill>
                  <a:schemeClr val="accent1"/>
                </a:solidFill>
              </a:defRPr>
            </a:lvl8pPr>
            <a:lvl9pPr lvl="8" rtl="0">
              <a:spcBef>
                <a:spcPts val="0"/>
              </a:spcBef>
              <a:spcAft>
                <a:spcPts val="0"/>
              </a:spcAft>
              <a:buNone/>
              <a:defRPr sz="3000">
                <a:solidFill>
                  <a:schemeClr val="accent1"/>
                </a:solidFill>
              </a:defRPr>
            </a:lvl9pPr>
          </a:lstStyle>
          <a:p>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6"/>
        <p:cNvGrpSpPr/>
        <p:nvPr/>
      </p:nvGrpSpPr>
      <p:grpSpPr>
        <a:xfrm>
          <a:off x="0" y="0"/>
          <a:ext cx="0" cy="0"/>
          <a:chOff x="0" y="0"/>
          <a:chExt cx="0" cy="0"/>
        </a:xfrm>
      </p:grpSpPr>
      <p:sp>
        <p:nvSpPr>
          <p:cNvPr id="27" name="Google Shape;27;p7"/>
          <p:cNvSpPr txBox="1">
            <a:spLocks noGrp="1"/>
          </p:cNvSpPr>
          <p:nvPr>
            <p:ph type="subTitle" idx="1"/>
          </p:nvPr>
        </p:nvSpPr>
        <p:spPr>
          <a:xfrm flipH="1">
            <a:off x="4356438" y="1997425"/>
            <a:ext cx="3713700" cy="188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200"/>
              <a:buChar char="●"/>
              <a:defRPr sz="1400">
                <a:solidFill>
                  <a:schemeClr val="dk1"/>
                </a:solidFill>
              </a:defRPr>
            </a:lvl1pPr>
            <a:lvl2pPr lvl="1" algn="ctr" rtl="0">
              <a:lnSpc>
                <a:spcPct val="100000"/>
              </a:lnSpc>
              <a:spcBef>
                <a:spcPts val="0"/>
              </a:spcBef>
              <a:spcAft>
                <a:spcPts val="0"/>
              </a:spcAft>
              <a:buClr>
                <a:schemeClr val="dk1"/>
              </a:buClr>
              <a:buSzPts val="1200"/>
              <a:buChar char="○"/>
              <a:defRPr sz="1200">
                <a:solidFill>
                  <a:schemeClr val="dk1"/>
                </a:solidFill>
              </a:defRPr>
            </a:lvl2pPr>
            <a:lvl3pPr lvl="2" algn="ctr" rtl="0">
              <a:lnSpc>
                <a:spcPct val="100000"/>
              </a:lnSpc>
              <a:spcBef>
                <a:spcPts val="0"/>
              </a:spcBef>
              <a:spcAft>
                <a:spcPts val="0"/>
              </a:spcAft>
              <a:buClr>
                <a:schemeClr val="dk1"/>
              </a:buClr>
              <a:buSzPts val="1200"/>
              <a:buChar char="■"/>
              <a:defRPr sz="1200">
                <a:solidFill>
                  <a:schemeClr val="dk1"/>
                </a:solidFill>
              </a:defRPr>
            </a:lvl3pPr>
            <a:lvl4pPr lvl="3" algn="ctr" rtl="0">
              <a:lnSpc>
                <a:spcPct val="100000"/>
              </a:lnSpc>
              <a:spcBef>
                <a:spcPts val="0"/>
              </a:spcBef>
              <a:spcAft>
                <a:spcPts val="0"/>
              </a:spcAft>
              <a:buClr>
                <a:schemeClr val="dk1"/>
              </a:buClr>
              <a:buSzPts val="1200"/>
              <a:buChar char="●"/>
              <a:defRPr sz="1200">
                <a:solidFill>
                  <a:schemeClr val="dk1"/>
                </a:solidFill>
              </a:defRPr>
            </a:lvl4pPr>
            <a:lvl5pPr lvl="4" algn="ctr" rtl="0">
              <a:lnSpc>
                <a:spcPct val="100000"/>
              </a:lnSpc>
              <a:spcBef>
                <a:spcPts val="0"/>
              </a:spcBef>
              <a:spcAft>
                <a:spcPts val="0"/>
              </a:spcAft>
              <a:buClr>
                <a:schemeClr val="dk1"/>
              </a:buClr>
              <a:buSzPts val="1200"/>
              <a:buChar char="○"/>
              <a:defRPr sz="1200">
                <a:solidFill>
                  <a:schemeClr val="dk1"/>
                </a:solidFill>
              </a:defRPr>
            </a:lvl5pPr>
            <a:lvl6pPr lvl="5" algn="ctr" rtl="0">
              <a:lnSpc>
                <a:spcPct val="100000"/>
              </a:lnSpc>
              <a:spcBef>
                <a:spcPts val="0"/>
              </a:spcBef>
              <a:spcAft>
                <a:spcPts val="0"/>
              </a:spcAft>
              <a:buClr>
                <a:schemeClr val="dk1"/>
              </a:buClr>
              <a:buSzPts val="1200"/>
              <a:buChar char="■"/>
              <a:defRPr sz="1200">
                <a:solidFill>
                  <a:schemeClr val="dk1"/>
                </a:solidFill>
              </a:defRPr>
            </a:lvl6pPr>
            <a:lvl7pPr lvl="6" algn="ctr" rtl="0">
              <a:lnSpc>
                <a:spcPct val="100000"/>
              </a:lnSpc>
              <a:spcBef>
                <a:spcPts val="0"/>
              </a:spcBef>
              <a:spcAft>
                <a:spcPts val="0"/>
              </a:spcAft>
              <a:buClr>
                <a:schemeClr val="dk1"/>
              </a:buClr>
              <a:buSzPts val="1200"/>
              <a:buChar char="●"/>
              <a:defRPr sz="1200">
                <a:solidFill>
                  <a:schemeClr val="dk1"/>
                </a:solidFill>
              </a:defRPr>
            </a:lvl7pPr>
            <a:lvl8pPr lvl="7" algn="ctr" rtl="0">
              <a:lnSpc>
                <a:spcPct val="100000"/>
              </a:lnSpc>
              <a:spcBef>
                <a:spcPts val="0"/>
              </a:spcBef>
              <a:spcAft>
                <a:spcPts val="0"/>
              </a:spcAft>
              <a:buClr>
                <a:schemeClr val="dk1"/>
              </a:buClr>
              <a:buSzPts val="1200"/>
              <a:buChar char="○"/>
              <a:defRPr sz="1200">
                <a:solidFill>
                  <a:schemeClr val="dk1"/>
                </a:solidFill>
              </a:defRPr>
            </a:lvl8pPr>
            <a:lvl9pPr lvl="8" algn="ctr" rtl="0">
              <a:lnSpc>
                <a:spcPct val="100000"/>
              </a:lnSpc>
              <a:spcBef>
                <a:spcPts val="0"/>
              </a:spcBef>
              <a:spcAft>
                <a:spcPts val="0"/>
              </a:spcAft>
              <a:buClr>
                <a:schemeClr val="dk1"/>
              </a:buClr>
              <a:buSzPts val="1200"/>
              <a:buChar char="■"/>
              <a:defRPr sz="1200">
                <a:solidFill>
                  <a:schemeClr val="dk1"/>
                </a:solidFill>
              </a:defRPr>
            </a:lvl9pPr>
          </a:lstStyle>
          <a:p>
            <a:endParaRPr/>
          </a:p>
        </p:txBody>
      </p:sp>
      <p:sp>
        <p:nvSpPr>
          <p:cNvPr id="28" name="Google Shape;28;p7"/>
          <p:cNvSpPr txBox="1">
            <a:spLocks noGrp="1"/>
          </p:cNvSpPr>
          <p:nvPr>
            <p:ph type="title"/>
          </p:nvPr>
        </p:nvSpPr>
        <p:spPr>
          <a:xfrm>
            <a:off x="1399750" y="416250"/>
            <a:ext cx="7024200" cy="63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000" b="1">
                <a:solidFill>
                  <a:schemeClr val="accent1"/>
                </a:solidFill>
                <a:latin typeface="DM Sans" pitchFamily="2" charset="77"/>
              </a:defRPr>
            </a:lvl1pPr>
            <a:lvl2pPr lvl="1" algn="ctr" rtl="0">
              <a:spcBef>
                <a:spcPts val="0"/>
              </a:spcBef>
              <a:spcAft>
                <a:spcPts val="0"/>
              </a:spcAft>
              <a:buNone/>
              <a:defRPr sz="3000">
                <a:solidFill>
                  <a:schemeClr val="accent1"/>
                </a:solidFill>
              </a:defRPr>
            </a:lvl2pPr>
            <a:lvl3pPr lvl="2" algn="ctr" rtl="0">
              <a:spcBef>
                <a:spcPts val="0"/>
              </a:spcBef>
              <a:spcAft>
                <a:spcPts val="0"/>
              </a:spcAft>
              <a:buNone/>
              <a:defRPr sz="3000">
                <a:solidFill>
                  <a:schemeClr val="accent1"/>
                </a:solidFill>
              </a:defRPr>
            </a:lvl3pPr>
            <a:lvl4pPr lvl="3" algn="ctr" rtl="0">
              <a:spcBef>
                <a:spcPts val="0"/>
              </a:spcBef>
              <a:spcAft>
                <a:spcPts val="0"/>
              </a:spcAft>
              <a:buNone/>
              <a:defRPr sz="3000">
                <a:solidFill>
                  <a:schemeClr val="accent1"/>
                </a:solidFill>
              </a:defRPr>
            </a:lvl4pPr>
            <a:lvl5pPr lvl="4" algn="ctr" rtl="0">
              <a:spcBef>
                <a:spcPts val="0"/>
              </a:spcBef>
              <a:spcAft>
                <a:spcPts val="0"/>
              </a:spcAft>
              <a:buNone/>
              <a:defRPr sz="3000">
                <a:solidFill>
                  <a:schemeClr val="accent1"/>
                </a:solidFill>
              </a:defRPr>
            </a:lvl5pPr>
            <a:lvl6pPr lvl="5" algn="ctr" rtl="0">
              <a:spcBef>
                <a:spcPts val="0"/>
              </a:spcBef>
              <a:spcAft>
                <a:spcPts val="0"/>
              </a:spcAft>
              <a:buNone/>
              <a:defRPr sz="3000">
                <a:solidFill>
                  <a:schemeClr val="accent1"/>
                </a:solidFill>
              </a:defRPr>
            </a:lvl6pPr>
            <a:lvl7pPr lvl="6" algn="ctr" rtl="0">
              <a:spcBef>
                <a:spcPts val="0"/>
              </a:spcBef>
              <a:spcAft>
                <a:spcPts val="0"/>
              </a:spcAft>
              <a:buNone/>
              <a:defRPr sz="3000">
                <a:solidFill>
                  <a:schemeClr val="accent1"/>
                </a:solidFill>
              </a:defRPr>
            </a:lvl7pPr>
            <a:lvl8pPr lvl="7" algn="ctr" rtl="0">
              <a:spcBef>
                <a:spcPts val="0"/>
              </a:spcBef>
              <a:spcAft>
                <a:spcPts val="0"/>
              </a:spcAft>
              <a:buNone/>
              <a:defRPr sz="3000">
                <a:solidFill>
                  <a:schemeClr val="accent1"/>
                </a:solidFill>
              </a:defRPr>
            </a:lvl8pPr>
            <a:lvl9pPr lvl="8" algn="ctr" rtl="0">
              <a:spcBef>
                <a:spcPts val="0"/>
              </a:spcBef>
              <a:spcAft>
                <a:spcPts val="0"/>
              </a:spcAft>
              <a:buNone/>
              <a:defRPr sz="3000">
                <a:solidFill>
                  <a:schemeClr val="accen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2"/>
        </a:solidFill>
        <a:effectLst/>
      </p:bgPr>
    </p:bg>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rot="-289">
            <a:off x="1003054" y="1208247"/>
            <a:ext cx="7137900" cy="272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4800"/>
              <a:buNone/>
              <a:defRPr sz="7200" b="1">
                <a:solidFill>
                  <a:schemeClr val="lt1"/>
                </a:solidFill>
                <a:latin typeface="DM Sans" pitchFamily="2" charset="77"/>
                <a:ea typeface="DM Sans" pitchFamily="2" charset="77"/>
                <a:cs typeface="DM Sans" pitchFamily="2" charset="77"/>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1"/>
        <p:cNvGrpSpPr/>
        <p:nvPr/>
      </p:nvGrpSpPr>
      <p:grpSpPr>
        <a:xfrm>
          <a:off x="0" y="0"/>
          <a:ext cx="0" cy="0"/>
          <a:chOff x="0" y="0"/>
          <a:chExt cx="0" cy="0"/>
        </a:xfrm>
      </p:grpSpPr>
      <p:sp>
        <p:nvSpPr>
          <p:cNvPr id="32" name="Google Shape;32;p9"/>
          <p:cNvSpPr txBox="1">
            <a:spLocks noGrp="1"/>
          </p:cNvSpPr>
          <p:nvPr>
            <p:ph type="title"/>
          </p:nvPr>
        </p:nvSpPr>
        <p:spPr>
          <a:xfrm>
            <a:off x="1631800" y="2853775"/>
            <a:ext cx="30486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6000" b="1">
                <a:solidFill>
                  <a:schemeClr val="accent5"/>
                </a:solidFill>
                <a:latin typeface="DM Sans" pitchFamily="2" charset="77"/>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3" name="Google Shape;33;p9"/>
          <p:cNvSpPr txBox="1">
            <a:spLocks noGrp="1"/>
          </p:cNvSpPr>
          <p:nvPr>
            <p:ph type="subTitle" idx="1"/>
          </p:nvPr>
        </p:nvSpPr>
        <p:spPr>
          <a:xfrm>
            <a:off x="4235100" y="980985"/>
            <a:ext cx="3375300" cy="1431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Clr>
                <a:schemeClr val="dk1"/>
              </a:buClr>
              <a:buSzPts val="2100"/>
              <a:buNone/>
              <a:defRPr sz="1400">
                <a:solidFill>
                  <a:schemeClr val="dk1"/>
                </a:solidFill>
              </a:defRPr>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None/>
              <a:defRPr sz="2100">
                <a:solidFill>
                  <a:schemeClr val="dk1"/>
                </a:solidFill>
              </a:defRPr>
            </a:lvl4pPr>
            <a:lvl5pPr lvl="4" algn="ctr">
              <a:lnSpc>
                <a:spcPct val="100000"/>
              </a:lnSpc>
              <a:spcBef>
                <a:spcPts val="0"/>
              </a:spcBef>
              <a:spcAft>
                <a:spcPts val="0"/>
              </a:spcAft>
              <a:buClr>
                <a:schemeClr val="dk1"/>
              </a:buClr>
              <a:buSzPts val="2100"/>
              <a:buNone/>
              <a:defRPr sz="2100">
                <a:solidFill>
                  <a:schemeClr val="dk1"/>
                </a:solidFill>
              </a:defRPr>
            </a:lvl5pPr>
            <a:lvl6pPr lvl="5" algn="ctr">
              <a:lnSpc>
                <a:spcPct val="100000"/>
              </a:lnSpc>
              <a:spcBef>
                <a:spcPts val="0"/>
              </a:spcBef>
              <a:spcAft>
                <a:spcPts val="0"/>
              </a:spcAft>
              <a:buClr>
                <a:schemeClr val="dk1"/>
              </a:buClr>
              <a:buSzPts val="2100"/>
              <a:buNone/>
              <a:defRPr sz="2100">
                <a:solidFill>
                  <a:schemeClr val="dk1"/>
                </a:solidFill>
              </a:defRPr>
            </a:lvl6pPr>
            <a:lvl7pPr lvl="6" algn="ctr">
              <a:lnSpc>
                <a:spcPct val="100000"/>
              </a:lnSpc>
              <a:spcBef>
                <a:spcPts val="0"/>
              </a:spcBef>
              <a:spcAft>
                <a:spcPts val="0"/>
              </a:spcAft>
              <a:buClr>
                <a:schemeClr val="dk1"/>
              </a:buClr>
              <a:buSzPts val="2100"/>
              <a:buNone/>
              <a:defRPr sz="2100">
                <a:solidFill>
                  <a:schemeClr val="dk1"/>
                </a:solidFill>
              </a:defRPr>
            </a:lvl7pPr>
            <a:lvl8pPr lvl="7" algn="ctr">
              <a:lnSpc>
                <a:spcPct val="100000"/>
              </a:lnSpc>
              <a:spcBef>
                <a:spcPts val="0"/>
              </a:spcBef>
              <a:spcAft>
                <a:spcPts val="0"/>
              </a:spcAft>
              <a:buClr>
                <a:schemeClr val="dk1"/>
              </a:buClr>
              <a:buSzPts val="2100"/>
              <a:buNone/>
              <a:defRPr sz="2100">
                <a:solidFill>
                  <a:schemeClr val="dk1"/>
                </a:solidFill>
              </a:defRPr>
            </a:lvl8pPr>
            <a:lvl9pPr lvl="8" algn="ctr">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_9">
    <p:spTree>
      <p:nvGrpSpPr>
        <p:cNvPr id="1" name="Shape 42"/>
        <p:cNvGrpSpPr/>
        <p:nvPr/>
      </p:nvGrpSpPr>
      <p:grpSpPr>
        <a:xfrm>
          <a:off x="0" y="0"/>
          <a:ext cx="0" cy="0"/>
          <a:chOff x="0" y="0"/>
          <a:chExt cx="0" cy="0"/>
        </a:xfrm>
      </p:grpSpPr>
      <p:sp>
        <p:nvSpPr>
          <p:cNvPr id="43" name="Google Shape;43;p13"/>
          <p:cNvSpPr txBox="1">
            <a:spLocks noGrp="1"/>
          </p:cNvSpPr>
          <p:nvPr>
            <p:ph type="subTitle" idx="1"/>
          </p:nvPr>
        </p:nvSpPr>
        <p:spPr>
          <a:xfrm flipH="1">
            <a:off x="608849" y="1494570"/>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4" name="Google Shape;44;p13"/>
          <p:cNvSpPr txBox="1">
            <a:spLocks noGrp="1"/>
          </p:cNvSpPr>
          <p:nvPr>
            <p:ph type="subTitle" idx="2"/>
          </p:nvPr>
        </p:nvSpPr>
        <p:spPr>
          <a:xfrm flipH="1">
            <a:off x="4739828" y="1498757"/>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5" name="Google Shape;45;p13"/>
          <p:cNvSpPr txBox="1">
            <a:spLocks noGrp="1"/>
          </p:cNvSpPr>
          <p:nvPr>
            <p:ph type="subTitle" idx="3"/>
          </p:nvPr>
        </p:nvSpPr>
        <p:spPr>
          <a:xfrm flipH="1">
            <a:off x="608849" y="3767527"/>
            <a:ext cx="26295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6" name="Google Shape;46;p13"/>
          <p:cNvSpPr txBox="1">
            <a:spLocks noGrp="1"/>
          </p:cNvSpPr>
          <p:nvPr>
            <p:ph type="subTitle" idx="4"/>
          </p:nvPr>
        </p:nvSpPr>
        <p:spPr>
          <a:xfrm flipH="1">
            <a:off x="4739828" y="3761900"/>
            <a:ext cx="2784000" cy="745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7" name="Google Shape;47;p13"/>
          <p:cNvSpPr txBox="1">
            <a:spLocks noGrp="1"/>
          </p:cNvSpPr>
          <p:nvPr>
            <p:ph type="subTitle" idx="5"/>
          </p:nvPr>
        </p:nvSpPr>
        <p:spPr>
          <a:xfrm flipH="1">
            <a:off x="608849" y="1037268"/>
            <a:ext cx="3210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dirty="0"/>
          </a:p>
        </p:txBody>
      </p:sp>
      <p:sp>
        <p:nvSpPr>
          <p:cNvPr id="48" name="Google Shape;48;p13"/>
          <p:cNvSpPr txBox="1">
            <a:spLocks noGrp="1"/>
          </p:cNvSpPr>
          <p:nvPr>
            <p:ph type="subTitle" idx="6"/>
          </p:nvPr>
        </p:nvSpPr>
        <p:spPr>
          <a:xfrm flipH="1">
            <a:off x="4739828" y="1041431"/>
            <a:ext cx="2892600" cy="56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49" name="Google Shape;49;p13"/>
          <p:cNvSpPr txBox="1">
            <a:spLocks noGrp="1"/>
          </p:cNvSpPr>
          <p:nvPr>
            <p:ph type="subTitle" idx="7"/>
          </p:nvPr>
        </p:nvSpPr>
        <p:spPr>
          <a:xfrm flipH="1">
            <a:off x="608849" y="3356888"/>
            <a:ext cx="3369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0" name="Google Shape;50;p13"/>
          <p:cNvSpPr txBox="1">
            <a:spLocks noGrp="1"/>
          </p:cNvSpPr>
          <p:nvPr>
            <p:ph type="subTitle" idx="8"/>
          </p:nvPr>
        </p:nvSpPr>
        <p:spPr>
          <a:xfrm flipH="1">
            <a:off x="4739828" y="3358638"/>
            <a:ext cx="30792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400" b="1">
                <a:solidFill>
                  <a:schemeClr val="dk1"/>
                </a:solidFill>
                <a:latin typeface="DM Sans" pitchFamily="2" charset="77"/>
                <a:ea typeface="DM Sans" pitchFamily="2" charset="77"/>
                <a:cs typeface="DM Sans" pitchFamily="2" charset="77"/>
                <a:sym typeface="Montserrat"/>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51" name="Google Shape;51;p13"/>
          <p:cNvSpPr txBox="1">
            <a:spLocks noGrp="1"/>
          </p:cNvSpPr>
          <p:nvPr>
            <p:ph type="title" hasCustomPrompt="1"/>
          </p:nvPr>
        </p:nvSpPr>
        <p:spPr>
          <a:xfrm>
            <a:off x="726376" y="2723373"/>
            <a:ext cx="1196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2" name="Google Shape;52;p13"/>
          <p:cNvSpPr txBox="1">
            <a:spLocks noGrp="1"/>
          </p:cNvSpPr>
          <p:nvPr>
            <p:ph type="title" idx="9" hasCustomPrompt="1"/>
          </p:nvPr>
        </p:nvSpPr>
        <p:spPr>
          <a:xfrm>
            <a:off x="473982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3" name="Google Shape;53;p13"/>
          <p:cNvSpPr txBox="1">
            <a:spLocks noGrp="1"/>
          </p:cNvSpPr>
          <p:nvPr>
            <p:ph type="title" idx="13" hasCustomPrompt="1"/>
          </p:nvPr>
        </p:nvSpPr>
        <p:spPr>
          <a:xfrm>
            <a:off x="4739828" y="2717086"/>
            <a:ext cx="14871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54" name="Google Shape;54;p13"/>
          <p:cNvSpPr txBox="1">
            <a:spLocks noGrp="1"/>
          </p:cNvSpPr>
          <p:nvPr>
            <p:ph type="title" idx="14" hasCustomPrompt="1"/>
          </p:nvPr>
        </p:nvSpPr>
        <p:spPr>
          <a:xfrm>
            <a:off x="681978" y="480093"/>
            <a:ext cx="1132500" cy="57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500"/>
              <a:buNone/>
              <a:defRPr sz="4800">
                <a:solidFill>
                  <a:schemeClr val="accent2"/>
                </a:solidFill>
                <a:latin typeface="DM Sans" pitchFamily="2" charset="77"/>
              </a:defRPr>
            </a:lvl1pPr>
            <a:lvl2pPr lvl="1"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434343"/>
              </a:buClr>
              <a:buSzPts val="5500"/>
              <a:buFont typeface="Fira Sans Extra Condensed Medium"/>
              <a:buNone/>
              <a:defRPr sz="5500">
                <a:solidFill>
                  <a:srgbClr val="434343"/>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55"/>
        <p:cNvGrpSpPr/>
        <p:nvPr/>
      </p:nvGrpSpPr>
      <p:grpSpPr>
        <a:xfrm>
          <a:off x="0" y="0"/>
          <a:ext cx="0" cy="0"/>
          <a:chOff x="0" y="0"/>
          <a:chExt cx="0" cy="0"/>
        </a:xfrm>
      </p:grpSpPr>
      <p:sp>
        <p:nvSpPr>
          <p:cNvPr id="56" name="Google Shape;56;p14"/>
          <p:cNvSpPr txBox="1">
            <a:spLocks noGrp="1"/>
          </p:cNvSpPr>
          <p:nvPr>
            <p:ph type="ctrTitle"/>
          </p:nvPr>
        </p:nvSpPr>
        <p:spPr>
          <a:xfrm flipH="1">
            <a:off x="72000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dirty="0"/>
          </a:p>
        </p:txBody>
      </p:sp>
      <p:sp>
        <p:nvSpPr>
          <p:cNvPr id="57" name="Google Shape;57;p14"/>
          <p:cNvSpPr txBox="1">
            <a:spLocks noGrp="1"/>
          </p:cNvSpPr>
          <p:nvPr>
            <p:ph type="subTitle" idx="1"/>
          </p:nvPr>
        </p:nvSpPr>
        <p:spPr>
          <a:xfrm flipH="1">
            <a:off x="71999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58" name="Google Shape;58;p14"/>
          <p:cNvSpPr txBox="1">
            <a:spLocks noGrp="1"/>
          </p:cNvSpPr>
          <p:nvPr>
            <p:ph type="ctrTitle" idx="2"/>
          </p:nvPr>
        </p:nvSpPr>
        <p:spPr>
          <a:xfrm flipH="1">
            <a:off x="6572700"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59" name="Google Shape;59;p14"/>
          <p:cNvSpPr txBox="1">
            <a:spLocks noGrp="1"/>
          </p:cNvSpPr>
          <p:nvPr>
            <p:ph type="subTitle" idx="3"/>
          </p:nvPr>
        </p:nvSpPr>
        <p:spPr>
          <a:xfrm flipH="1">
            <a:off x="6572699" y="3419200"/>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0" name="Google Shape;60;p14"/>
          <p:cNvSpPr txBox="1">
            <a:spLocks noGrp="1"/>
          </p:cNvSpPr>
          <p:nvPr>
            <p:ph type="ctrTitle" idx="4"/>
          </p:nvPr>
        </p:nvSpPr>
        <p:spPr>
          <a:xfrm flipH="1">
            <a:off x="3646352" y="2820475"/>
            <a:ext cx="1851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a:latin typeface="DM Sans" pitchFamily="2" charset="77"/>
              </a:defRPr>
            </a:lvl1pPr>
            <a:lvl2pPr lvl="1" algn="ctr" rtl="0">
              <a:spcBef>
                <a:spcPts val="0"/>
              </a:spcBef>
              <a:spcAft>
                <a:spcPts val="0"/>
              </a:spcAft>
              <a:buClr>
                <a:srgbClr val="434343"/>
              </a:buClr>
              <a:buSzPts val="1800"/>
              <a:buNone/>
              <a:defRPr sz="1800">
                <a:solidFill>
                  <a:srgbClr val="434343"/>
                </a:solidFill>
              </a:defRPr>
            </a:lvl2pPr>
            <a:lvl3pPr lvl="2" algn="ctr" rtl="0">
              <a:spcBef>
                <a:spcPts val="0"/>
              </a:spcBef>
              <a:spcAft>
                <a:spcPts val="0"/>
              </a:spcAft>
              <a:buClr>
                <a:srgbClr val="434343"/>
              </a:buClr>
              <a:buSzPts val="1800"/>
              <a:buNone/>
              <a:defRPr sz="1800">
                <a:solidFill>
                  <a:srgbClr val="434343"/>
                </a:solidFill>
              </a:defRPr>
            </a:lvl3pPr>
            <a:lvl4pPr lvl="3" algn="ctr" rtl="0">
              <a:spcBef>
                <a:spcPts val="0"/>
              </a:spcBef>
              <a:spcAft>
                <a:spcPts val="0"/>
              </a:spcAft>
              <a:buClr>
                <a:srgbClr val="434343"/>
              </a:buClr>
              <a:buSzPts val="1800"/>
              <a:buNone/>
              <a:defRPr sz="1800">
                <a:solidFill>
                  <a:srgbClr val="434343"/>
                </a:solidFill>
              </a:defRPr>
            </a:lvl4pPr>
            <a:lvl5pPr lvl="4" algn="ctr" rtl="0">
              <a:spcBef>
                <a:spcPts val="0"/>
              </a:spcBef>
              <a:spcAft>
                <a:spcPts val="0"/>
              </a:spcAft>
              <a:buClr>
                <a:srgbClr val="434343"/>
              </a:buClr>
              <a:buSzPts val="1800"/>
              <a:buNone/>
              <a:defRPr sz="1800">
                <a:solidFill>
                  <a:srgbClr val="434343"/>
                </a:solidFill>
              </a:defRPr>
            </a:lvl5pPr>
            <a:lvl6pPr lvl="5" algn="ctr" rtl="0">
              <a:spcBef>
                <a:spcPts val="0"/>
              </a:spcBef>
              <a:spcAft>
                <a:spcPts val="0"/>
              </a:spcAft>
              <a:buClr>
                <a:srgbClr val="434343"/>
              </a:buClr>
              <a:buSzPts val="1800"/>
              <a:buNone/>
              <a:defRPr sz="1800">
                <a:solidFill>
                  <a:srgbClr val="434343"/>
                </a:solidFill>
              </a:defRPr>
            </a:lvl6pPr>
            <a:lvl7pPr lvl="6" algn="ctr" rtl="0">
              <a:spcBef>
                <a:spcPts val="0"/>
              </a:spcBef>
              <a:spcAft>
                <a:spcPts val="0"/>
              </a:spcAft>
              <a:buClr>
                <a:srgbClr val="434343"/>
              </a:buClr>
              <a:buSzPts val="1800"/>
              <a:buNone/>
              <a:defRPr sz="1800">
                <a:solidFill>
                  <a:srgbClr val="434343"/>
                </a:solidFill>
              </a:defRPr>
            </a:lvl7pPr>
            <a:lvl8pPr lvl="7" algn="ctr" rtl="0">
              <a:spcBef>
                <a:spcPts val="0"/>
              </a:spcBef>
              <a:spcAft>
                <a:spcPts val="0"/>
              </a:spcAft>
              <a:buClr>
                <a:srgbClr val="434343"/>
              </a:buClr>
              <a:buSzPts val="1800"/>
              <a:buNone/>
              <a:defRPr sz="1800">
                <a:solidFill>
                  <a:srgbClr val="434343"/>
                </a:solidFill>
              </a:defRPr>
            </a:lvl8pPr>
            <a:lvl9pPr lvl="8" algn="ctr" rtl="0">
              <a:spcBef>
                <a:spcPts val="0"/>
              </a:spcBef>
              <a:spcAft>
                <a:spcPts val="0"/>
              </a:spcAft>
              <a:buClr>
                <a:srgbClr val="434343"/>
              </a:buClr>
              <a:buSzPts val="1800"/>
              <a:buNone/>
              <a:defRPr sz="1800">
                <a:solidFill>
                  <a:srgbClr val="434343"/>
                </a:solidFill>
              </a:defRPr>
            </a:lvl9pPr>
          </a:lstStyle>
          <a:p>
            <a:endParaRPr/>
          </a:p>
        </p:txBody>
      </p:sp>
      <p:sp>
        <p:nvSpPr>
          <p:cNvPr id="61" name="Google Shape;61;p14"/>
          <p:cNvSpPr txBox="1">
            <a:spLocks noGrp="1"/>
          </p:cNvSpPr>
          <p:nvPr>
            <p:ph type="subTitle" idx="5"/>
          </p:nvPr>
        </p:nvSpPr>
        <p:spPr>
          <a:xfrm flipH="1">
            <a:off x="3646341" y="3419209"/>
            <a:ext cx="1851300" cy="87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400">
                <a:solidFill>
                  <a:schemeClr val="dk2"/>
                </a:solidFill>
              </a:defRPr>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14"/>
          <p:cNvSpPr txBox="1">
            <a:spLocks noGrp="1"/>
          </p:cNvSpPr>
          <p:nvPr>
            <p:ph type="title" idx="6"/>
          </p:nvPr>
        </p:nvSpPr>
        <p:spPr>
          <a:xfrm>
            <a:off x="720000" y="358633"/>
            <a:ext cx="7033500" cy="63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800" b="1">
                <a:solidFill>
                  <a:schemeClr val="accent1"/>
                </a:solidFill>
                <a:latin typeface="DM Sans" pitchFamily="2" charset="77"/>
              </a:defRPr>
            </a:lvl1pPr>
            <a:lvl2pPr lvl="1" rtl="0">
              <a:spcBef>
                <a:spcPts val="0"/>
              </a:spcBef>
              <a:spcAft>
                <a:spcPts val="0"/>
              </a:spcAft>
              <a:buNone/>
              <a:defRPr sz="2800">
                <a:solidFill>
                  <a:schemeClr val="accent1"/>
                </a:solidFill>
              </a:defRPr>
            </a:lvl2pPr>
            <a:lvl3pPr lvl="2" rtl="0">
              <a:spcBef>
                <a:spcPts val="0"/>
              </a:spcBef>
              <a:spcAft>
                <a:spcPts val="0"/>
              </a:spcAft>
              <a:buNone/>
              <a:defRPr sz="2800">
                <a:solidFill>
                  <a:schemeClr val="accent1"/>
                </a:solidFill>
              </a:defRPr>
            </a:lvl3pPr>
            <a:lvl4pPr lvl="3" rtl="0">
              <a:spcBef>
                <a:spcPts val="0"/>
              </a:spcBef>
              <a:spcAft>
                <a:spcPts val="0"/>
              </a:spcAft>
              <a:buNone/>
              <a:defRPr sz="2800">
                <a:solidFill>
                  <a:schemeClr val="accent1"/>
                </a:solidFill>
              </a:defRPr>
            </a:lvl4pPr>
            <a:lvl5pPr lvl="4" rtl="0">
              <a:spcBef>
                <a:spcPts val="0"/>
              </a:spcBef>
              <a:spcAft>
                <a:spcPts val="0"/>
              </a:spcAft>
              <a:buNone/>
              <a:defRPr sz="2800">
                <a:solidFill>
                  <a:schemeClr val="accent1"/>
                </a:solidFill>
              </a:defRPr>
            </a:lvl5pPr>
            <a:lvl6pPr lvl="5" rtl="0">
              <a:spcBef>
                <a:spcPts val="0"/>
              </a:spcBef>
              <a:spcAft>
                <a:spcPts val="0"/>
              </a:spcAft>
              <a:buNone/>
              <a:defRPr sz="2800">
                <a:solidFill>
                  <a:schemeClr val="accent1"/>
                </a:solidFill>
              </a:defRPr>
            </a:lvl6pPr>
            <a:lvl7pPr lvl="6" rtl="0">
              <a:spcBef>
                <a:spcPts val="0"/>
              </a:spcBef>
              <a:spcAft>
                <a:spcPts val="0"/>
              </a:spcAft>
              <a:buNone/>
              <a:defRPr sz="2800">
                <a:solidFill>
                  <a:schemeClr val="accent1"/>
                </a:solidFill>
              </a:defRPr>
            </a:lvl7pPr>
            <a:lvl8pPr lvl="7" rtl="0">
              <a:spcBef>
                <a:spcPts val="0"/>
              </a:spcBef>
              <a:spcAft>
                <a:spcPts val="0"/>
              </a:spcAft>
              <a:buNone/>
              <a:defRPr sz="2800">
                <a:solidFill>
                  <a:schemeClr val="accent1"/>
                </a:solidFill>
              </a:defRPr>
            </a:lvl8pPr>
            <a:lvl9pPr lvl="8" rtl="0">
              <a:spcBef>
                <a:spcPts val="0"/>
              </a:spcBef>
              <a:spcAft>
                <a:spcPts val="0"/>
              </a:spcAft>
              <a:buNone/>
              <a:defRPr sz="2800">
                <a:solidFill>
                  <a:schemeClr val="accent1"/>
                </a:solidFill>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1pPr>
            <a:lvl2pPr lvl="1"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2pPr>
            <a:lvl3pPr lvl="2"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3pPr>
            <a:lvl4pPr lvl="3"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4pPr>
            <a:lvl5pPr lvl="4"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5pPr>
            <a:lvl6pPr lvl="5"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6pPr>
            <a:lvl7pPr lvl="6"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7pPr>
            <a:lvl8pPr lvl="7"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8pPr>
            <a:lvl9pPr lvl="8" rtl="0">
              <a:spcBef>
                <a:spcPts val="0"/>
              </a:spcBef>
              <a:spcAft>
                <a:spcPts val="0"/>
              </a:spcAft>
              <a:buClr>
                <a:schemeClr val="dk1"/>
              </a:buClr>
              <a:buSzPts val="2400"/>
              <a:buFont typeface="Montserrat SemiBold"/>
              <a:buNone/>
              <a:defRPr sz="2400">
                <a:solidFill>
                  <a:schemeClr val="dk1"/>
                </a:solidFill>
                <a:latin typeface="Montserrat SemiBold"/>
                <a:ea typeface="Montserrat SemiBold"/>
                <a:cs typeface="Montserrat SemiBold"/>
                <a:sym typeface="Montserrat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accent3"/>
              </a:buClr>
              <a:buSzPts val="1800"/>
              <a:buFont typeface="Quicksand"/>
              <a:buChar char="●"/>
              <a:defRPr sz="1800">
                <a:solidFill>
                  <a:schemeClr val="accent3"/>
                </a:solidFill>
                <a:latin typeface="Quicksand"/>
                <a:ea typeface="Quicksand"/>
                <a:cs typeface="Quicksand"/>
                <a:sym typeface="Quicksand"/>
              </a:defRPr>
            </a:lvl1pPr>
            <a:lvl2pPr marL="914400" lvl="1" indent="-317500">
              <a:lnSpc>
                <a:spcPct val="115000"/>
              </a:lnSpc>
              <a:spcBef>
                <a:spcPts val="1600"/>
              </a:spcBef>
              <a:spcAft>
                <a:spcPts val="0"/>
              </a:spcAft>
              <a:buClr>
                <a:schemeClr val="accent3"/>
              </a:buClr>
              <a:buSzPts val="1400"/>
              <a:buFont typeface="Quicksand"/>
              <a:buChar char="○"/>
              <a:defRPr>
                <a:solidFill>
                  <a:schemeClr val="accent3"/>
                </a:solidFill>
                <a:latin typeface="Quicksand"/>
                <a:ea typeface="Quicksand"/>
                <a:cs typeface="Quicksand"/>
                <a:sym typeface="Quicksand"/>
              </a:defRPr>
            </a:lvl2pPr>
            <a:lvl3pPr marL="1371600" lvl="2"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3pPr>
            <a:lvl4pPr marL="1828800" lvl="3"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4pPr>
            <a:lvl5pPr marL="2286000" lvl="4"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5pPr>
            <a:lvl6pPr marL="2743200" lvl="5"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6pPr>
            <a:lvl7pPr marL="3200400" lvl="6"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7pPr>
            <a:lvl8pPr marL="3657600" lvl="7" indent="-304800">
              <a:lnSpc>
                <a:spcPct val="115000"/>
              </a:lnSpc>
              <a:spcBef>
                <a:spcPts val="1600"/>
              </a:spcBef>
              <a:spcAft>
                <a:spcPts val="0"/>
              </a:spcAft>
              <a:buClr>
                <a:schemeClr val="accent3"/>
              </a:buClr>
              <a:buSzPts val="1200"/>
              <a:buFont typeface="Quicksand"/>
              <a:buChar char="○"/>
              <a:defRPr sz="1200">
                <a:solidFill>
                  <a:schemeClr val="accent3"/>
                </a:solidFill>
                <a:latin typeface="Quicksand"/>
                <a:ea typeface="Quicksand"/>
                <a:cs typeface="Quicksand"/>
                <a:sym typeface="Quicksand"/>
              </a:defRPr>
            </a:lvl8pPr>
            <a:lvl9pPr marL="4114800" lvl="8" indent="-304800">
              <a:lnSpc>
                <a:spcPct val="115000"/>
              </a:lnSpc>
              <a:spcBef>
                <a:spcPts val="1600"/>
              </a:spcBef>
              <a:spcAft>
                <a:spcPts val="1600"/>
              </a:spcAft>
              <a:buClr>
                <a:schemeClr val="accent3"/>
              </a:buClr>
              <a:buSzPts val="1200"/>
              <a:buFont typeface="Quicksand"/>
              <a:buChar char="■"/>
              <a:defRPr sz="1200">
                <a:solidFill>
                  <a:schemeClr val="accent3"/>
                </a:solidFill>
                <a:latin typeface="Quicksand"/>
                <a:ea typeface="Quicksand"/>
                <a:cs typeface="Quicksand"/>
                <a:sym typeface="Quicksa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9" r:id="rId8"/>
    <p:sldLayoutId id="2147483660" r:id="rId9"/>
    <p:sldLayoutId id="2147483661" r:id="rId10"/>
    <p:sldLayoutId id="2147483662" r:id="rId11"/>
    <p:sldLayoutId id="2147483669" r:id="rId12"/>
    <p:sldLayoutId id="2147483671" r:id="rId13"/>
    <p:sldLayoutId id="2147483672" r:id="rId14"/>
    <p:sldLayoutId id="2147483673"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7243D"/>
        </a:solidFill>
        <a:effectLst/>
      </p:bgPr>
    </p:bg>
    <p:spTree>
      <p:nvGrpSpPr>
        <p:cNvPr id="1" name="Shape 123"/>
        <p:cNvGrpSpPr/>
        <p:nvPr/>
      </p:nvGrpSpPr>
      <p:grpSpPr>
        <a:xfrm>
          <a:off x="0" y="0"/>
          <a:ext cx="0" cy="0"/>
          <a:chOff x="0" y="0"/>
          <a:chExt cx="0" cy="0"/>
        </a:xfrm>
      </p:grpSpPr>
      <p:sp>
        <p:nvSpPr>
          <p:cNvPr id="124" name="Google Shape;12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Lt"/>
                <a:ea typeface="Proxima Nova Lt"/>
                <a:cs typeface="Proxima Nova Lt"/>
                <a:sym typeface="Proxima Nova Semibold"/>
              </a:defRPr>
            </a:lvl9pPr>
          </a:lstStyle>
          <a:p>
            <a:endParaRPr dirty="0"/>
          </a:p>
        </p:txBody>
      </p:sp>
      <p:sp>
        <p:nvSpPr>
          <p:cNvPr id="125" name="Google Shape;12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Rg"/>
                <a:ea typeface="Proxima Nova Rg"/>
                <a:cs typeface="Proxima Nova Rg"/>
                <a:sym typeface="Proxima Nova"/>
              </a:defRPr>
            </a:lvl9pPr>
          </a:lstStyle>
          <a:p>
            <a:endParaRPr dirty="0"/>
          </a:p>
        </p:txBody>
      </p:sp>
    </p:spTree>
  </p:cSld>
  <p:clrMap bg1="lt1" tx1="dk1" bg2="dk2" tx2="lt2" accent1="accent1" accent2="accent2" accent3="accent3" accent4="accent4" accent5="accent5" accent6="accent6" hlink="hlink" folHlink="folHlink"/>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2.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3" Type="http://schemas.openxmlformats.org/officeDocument/2006/relationships/hyperlink" Target="https://fonts.google.com/specimen/Quicksand" TargetMode="External"/><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8.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7.jpg"/></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10.jp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0.xml"/><Relationship Id="rId4" Type="http://schemas.openxmlformats.org/officeDocument/2006/relationships/image" Target="../media/image12.JP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3" name="Imagem 2">
            <a:extLst>
              <a:ext uri="{FF2B5EF4-FFF2-40B4-BE49-F238E27FC236}">
                <a16:creationId xmlns:a16="http://schemas.microsoft.com/office/drawing/2014/main" id="{4C087018-E919-E102-E3C4-B360F66A1F95}"/>
              </a:ext>
            </a:extLst>
          </p:cNvPr>
          <p:cNvPicPr>
            <a:picLocks noChangeAspect="1"/>
          </p:cNvPicPr>
          <p:nvPr/>
        </p:nvPicPr>
        <p:blipFill>
          <a:blip r:embed="rId3"/>
          <a:stretch>
            <a:fillRect/>
          </a:stretch>
        </p:blipFill>
        <p:spPr>
          <a:xfrm>
            <a:off x="-24640" y="-19083"/>
            <a:ext cx="9193279" cy="5181666"/>
          </a:xfrm>
          <a:prstGeom prst="rect">
            <a:avLst/>
          </a:prstGeom>
        </p:spPr>
      </p:pic>
      <p:pic>
        <p:nvPicPr>
          <p:cNvPr id="8" name="Imagem 7">
            <a:extLst>
              <a:ext uri="{FF2B5EF4-FFF2-40B4-BE49-F238E27FC236}">
                <a16:creationId xmlns:a16="http://schemas.microsoft.com/office/drawing/2014/main" id="{79F158B5-F1DB-1546-AF44-46E55F92C518}"/>
              </a:ext>
            </a:extLst>
          </p:cNvPr>
          <p:cNvPicPr>
            <a:picLocks noChangeAspect="1"/>
          </p:cNvPicPr>
          <p:nvPr/>
        </p:nvPicPr>
        <p:blipFill>
          <a:blip r:embed="rId4"/>
          <a:stretch>
            <a:fillRect/>
          </a:stretch>
        </p:blipFill>
        <p:spPr>
          <a:xfrm>
            <a:off x="315921" y="171072"/>
            <a:ext cx="1678077" cy="318256"/>
          </a:xfrm>
          <a:prstGeom prst="rect">
            <a:avLst/>
          </a:prstGeom>
        </p:spPr>
      </p:pic>
      <p:sp>
        <p:nvSpPr>
          <p:cNvPr id="16" name="Google Shape;158;p32">
            <a:extLst>
              <a:ext uri="{FF2B5EF4-FFF2-40B4-BE49-F238E27FC236}">
                <a16:creationId xmlns:a16="http://schemas.microsoft.com/office/drawing/2014/main" id="{D8374008-DF4C-F141-BB4A-D0FD26520DC2}"/>
              </a:ext>
            </a:extLst>
          </p:cNvPr>
          <p:cNvSpPr txBox="1">
            <a:spLocks/>
          </p:cNvSpPr>
          <p:nvPr/>
        </p:nvSpPr>
        <p:spPr>
          <a:xfrm>
            <a:off x="622744" y="1504113"/>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2800" b="1" dirty="0">
                <a:solidFill>
                  <a:schemeClr val="bg1"/>
                </a:solidFill>
                <a:latin typeface="Poppins SemiBold" pitchFamily="2" charset="77"/>
                <a:cs typeface="Poppins SemiBold" pitchFamily="2" charset="77"/>
              </a:rPr>
              <a:t>Presentation Title</a:t>
            </a:r>
          </a:p>
        </p:txBody>
      </p:sp>
      <p:sp>
        <p:nvSpPr>
          <p:cNvPr id="17" name="Google Shape;158;p32">
            <a:extLst>
              <a:ext uri="{FF2B5EF4-FFF2-40B4-BE49-F238E27FC236}">
                <a16:creationId xmlns:a16="http://schemas.microsoft.com/office/drawing/2014/main" id="{62784482-DE86-7A46-A937-1B3B863DF8EC}"/>
              </a:ext>
            </a:extLst>
          </p:cNvPr>
          <p:cNvSpPr txBox="1">
            <a:spLocks/>
          </p:cNvSpPr>
          <p:nvPr/>
        </p:nvSpPr>
        <p:spPr>
          <a:xfrm>
            <a:off x="622744" y="2053821"/>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sz="1800" dirty="0">
                <a:solidFill>
                  <a:schemeClr val="bg1"/>
                </a:solidFill>
                <a:latin typeface="Poppins" pitchFamily="2" charset="77"/>
                <a:cs typeface="Poppins" pitchFamily="2" charset="77"/>
              </a:rPr>
              <a:t>PR</a:t>
            </a:r>
            <a:r>
              <a:rPr lang="en" sz="1800" dirty="0">
                <a:solidFill>
                  <a:schemeClr val="bg1"/>
                </a:solidFill>
                <a:latin typeface="Poppins" pitchFamily="2" charset="77"/>
                <a:cs typeface="Poppins" pitchFamily="2" charset="77"/>
              </a:rPr>
              <a:t>ESENTED BY:</a:t>
            </a:r>
          </a:p>
        </p:txBody>
      </p:sp>
      <p:pic>
        <p:nvPicPr>
          <p:cNvPr id="7" name="Imagem 6">
            <a:extLst>
              <a:ext uri="{FF2B5EF4-FFF2-40B4-BE49-F238E27FC236}">
                <a16:creationId xmlns:a16="http://schemas.microsoft.com/office/drawing/2014/main" id="{83ABFE15-11B4-2608-71E1-AAD040A190D4}"/>
              </a:ext>
            </a:extLst>
          </p:cNvPr>
          <p:cNvPicPr>
            <a:picLocks noChangeAspect="1"/>
          </p:cNvPicPr>
          <p:nvPr/>
        </p:nvPicPr>
        <p:blipFill>
          <a:blip r:embed="rId5"/>
          <a:stretch>
            <a:fillRect/>
          </a:stretch>
        </p:blipFill>
        <p:spPr>
          <a:xfrm>
            <a:off x="5289283" y="218483"/>
            <a:ext cx="3484763" cy="223433"/>
          </a:xfrm>
          <a:prstGeom prst="rect">
            <a:avLst/>
          </a:prstGeom>
        </p:spPr>
      </p:pic>
      <p:pic>
        <p:nvPicPr>
          <p:cNvPr id="10" name="Imagem 9">
            <a:extLst>
              <a:ext uri="{FF2B5EF4-FFF2-40B4-BE49-F238E27FC236}">
                <a16:creationId xmlns:a16="http://schemas.microsoft.com/office/drawing/2014/main" id="{2066809F-2EA9-DE2A-940C-B7BEF6496D69}"/>
              </a:ext>
            </a:extLst>
          </p:cNvPr>
          <p:cNvPicPr>
            <a:picLocks noChangeAspect="1"/>
          </p:cNvPicPr>
          <p:nvPr/>
        </p:nvPicPr>
        <p:blipFill>
          <a:blip r:embed="rId6"/>
          <a:stretch>
            <a:fillRect/>
          </a:stretch>
        </p:blipFill>
        <p:spPr>
          <a:xfrm>
            <a:off x="6838165" y="2784944"/>
            <a:ext cx="1740153" cy="1808305"/>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graphicFrame>
        <p:nvGraphicFramePr>
          <p:cNvPr id="389" name="Google Shape;389;p43"/>
          <p:cNvGraphicFramePr/>
          <p:nvPr>
            <p:extLst>
              <p:ext uri="{D42A27DB-BD31-4B8C-83A1-F6EECF244321}">
                <p14:modId xmlns:p14="http://schemas.microsoft.com/office/powerpoint/2010/main" val="3778712736"/>
              </p:ext>
            </p:extLst>
          </p:nvPr>
        </p:nvGraphicFramePr>
        <p:xfrm>
          <a:off x="713575" y="1007559"/>
          <a:ext cx="7709700" cy="3473425"/>
        </p:xfrm>
        <a:graphic>
          <a:graphicData uri="http://schemas.openxmlformats.org/drawingml/2006/table">
            <a:tbl>
              <a:tblPr>
                <a:noFill/>
                <a:tableStyleId>{41064E21-F729-4E95-91FB-2F22730F9E0A}</a:tableStyleId>
              </a:tblPr>
              <a:tblGrid>
                <a:gridCol w="1945875">
                  <a:extLst>
                    <a:ext uri="{9D8B030D-6E8A-4147-A177-3AD203B41FA5}">
                      <a16:colId xmlns:a16="http://schemas.microsoft.com/office/drawing/2014/main" val="20000"/>
                    </a:ext>
                  </a:extLst>
                </a:gridCol>
                <a:gridCol w="1941075">
                  <a:extLst>
                    <a:ext uri="{9D8B030D-6E8A-4147-A177-3AD203B41FA5}">
                      <a16:colId xmlns:a16="http://schemas.microsoft.com/office/drawing/2014/main" val="20001"/>
                    </a:ext>
                  </a:extLst>
                </a:gridCol>
                <a:gridCol w="1941075">
                  <a:extLst>
                    <a:ext uri="{9D8B030D-6E8A-4147-A177-3AD203B41FA5}">
                      <a16:colId xmlns:a16="http://schemas.microsoft.com/office/drawing/2014/main" val="20002"/>
                    </a:ext>
                  </a:extLst>
                </a:gridCol>
                <a:gridCol w="1881675">
                  <a:extLst>
                    <a:ext uri="{9D8B030D-6E8A-4147-A177-3AD203B41FA5}">
                      <a16:colId xmlns:a16="http://schemas.microsoft.com/office/drawing/2014/main" val="20003"/>
                    </a:ext>
                  </a:extLst>
                </a:gridCol>
              </a:tblGrid>
              <a:tr h="1017850">
                <a:tc>
                  <a:txBody>
                    <a:bodyPr/>
                    <a:lstStyle/>
                    <a:p>
                      <a:pPr marL="0" lvl="0" indent="0" algn="l" rtl="0">
                        <a:spcBef>
                          <a:spcPts val="0"/>
                        </a:spcBef>
                        <a:spcAft>
                          <a:spcPts val="0"/>
                        </a:spcAft>
                        <a:buNone/>
                      </a:pPr>
                      <a:endParaRPr dirty="0">
                        <a:solidFill>
                          <a:srgbClr val="004998"/>
                        </a:solidFill>
                      </a:endParaRPr>
                    </a:p>
                  </a:txBody>
                  <a:tcPr marL="91425" marR="91425" marT="91425" marB="91425">
                    <a:lnL w="9525"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9525"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chemeClr val="bg2">
                              <a:lumMod val="75000"/>
                            </a:schemeClr>
                          </a:solidFill>
                          <a:latin typeface="Poppins" pitchFamily="2" charset="77"/>
                          <a:ea typeface="Montserrat SemiBold"/>
                          <a:cs typeface="Poppins" pitchFamily="2" charset="77"/>
                          <a:sym typeface="Montserrat SemiBold"/>
                        </a:rPr>
                        <a:t>MASS</a:t>
                      </a:r>
                      <a:endParaRPr sz="1400" dirty="0">
                        <a:solidFill>
                          <a:schemeClr val="bg2">
                            <a:lumMod val="75000"/>
                          </a:schemeClr>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en" sz="1200" b="1" dirty="0">
                          <a:solidFill>
                            <a:schemeClr val="bg2">
                              <a:lumMod val="75000"/>
                            </a:schemeClr>
                          </a:solidFill>
                          <a:latin typeface="Poppins" pitchFamily="2" charset="77"/>
                          <a:ea typeface="Montserrat SemiBold"/>
                          <a:cs typeface="Poppins" pitchFamily="2" charset="77"/>
                          <a:sym typeface="Montserrat SemiBold"/>
                        </a:rPr>
                        <a:t>(Earths)</a:t>
                      </a:r>
                      <a:endParaRPr sz="1200" b="1" dirty="0">
                        <a:solidFill>
                          <a:schemeClr val="bg2">
                            <a:lumMod val="75000"/>
                          </a:schemeClr>
                        </a:solidFill>
                        <a:latin typeface="Poppins" pitchFamily="2" charset="77"/>
                        <a:ea typeface="Montserrat SemiBold"/>
                        <a:cs typeface="Poppins" pitchFamily="2" charset="77"/>
                        <a:sym typeface="Montserrat SemiBold"/>
                      </a:endParaRP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chemeClr val="bg2">
                              <a:lumMod val="75000"/>
                            </a:schemeClr>
                          </a:solidFill>
                          <a:latin typeface="Poppins" pitchFamily="2" charset="77"/>
                          <a:ea typeface="Montserrat SemiBold"/>
                          <a:cs typeface="Poppins" pitchFamily="2" charset="77"/>
                          <a:sym typeface="Montserrat SemiBold"/>
                        </a:rPr>
                        <a:t>DIAMETER</a:t>
                      </a:r>
                      <a:endParaRPr sz="1400" dirty="0">
                        <a:solidFill>
                          <a:schemeClr val="bg2">
                            <a:lumMod val="75000"/>
                          </a:schemeClr>
                        </a:solidFill>
                        <a:latin typeface="Poppins" pitchFamily="2" charset="77"/>
                        <a:ea typeface="Montserrat SemiBold"/>
                        <a:cs typeface="Poppins" pitchFamily="2" charset="77"/>
                        <a:sym typeface="Montserrat SemiBold"/>
                      </a:endParaRPr>
                    </a:p>
                    <a:p>
                      <a:pPr marL="0" lvl="0" indent="0" algn="ctr" rtl="0">
                        <a:spcBef>
                          <a:spcPts val="0"/>
                        </a:spcBef>
                        <a:spcAft>
                          <a:spcPts val="0"/>
                        </a:spcAft>
                        <a:buNone/>
                      </a:pPr>
                      <a:r>
                        <a:rPr lang="pt-PT" sz="1200" b="1" dirty="0">
                          <a:solidFill>
                            <a:schemeClr val="bg2">
                              <a:lumMod val="75000"/>
                            </a:schemeClr>
                          </a:solidFill>
                          <a:latin typeface="Poppins" pitchFamily="2" charset="77"/>
                          <a:ea typeface="Montserrat SemiBold"/>
                          <a:cs typeface="Poppins" pitchFamily="2" charset="77"/>
                          <a:sym typeface="Montserrat SemiBold"/>
                        </a:rPr>
                        <a:t>(</a:t>
                      </a:r>
                      <a:r>
                        <a:rPr lang="pt-PT" sz="1200" b="1" dirty="0" err="1">
                          <a:solidFill>
                            <a:schemeClr val="bg2">
                              <a:lumMod val="75000"/>
                            </a:schemeClr>
                          </a:solidFill>
                          <a:latin typeface="Poppins" pitchFamily="2" charset="77"/>
                          <a:ea typeface="Montserrat SemiBold"/>
                          <a:cs typeface="Poppins" pitchFamily="2" charset="77"/>
                          <a:sym typeface="Montserrat SemiBold"/>
                        </a:rPr>
                        <a:t>Earths</a:t>
                      </a:r>
                      <a:r>
                        <a:rPr lang="pt-PT" sz="1200" b="1" dirty="0">
                          <a:solidFill>
                            <a:schemeClr val="bg2">
                              <a:lumMod val="75000"/>
                            </a:schemeClr>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Clr>
                          <a:srgbClr val="07271B"/>
                        </a:buClr>
                        <a:buSzPts val="1100"/>
                        <a:buFont typeface="Arial"/>
                        <a:buNone/>
                      </a:pPr>
                      <a:r>
                        <a:rPr lang="en" sz="1400" dirty="0">
                          <a:solidFill>
                            <a:schemeClr val="bg2">
                              <a:lumMod val="75000"/>
                            </a:schemeClr>
                          </a:solidFill>
                          <a:latin typeface="Poppins" pitchFamily="2" charset="77"/>
                          <a:ea typeface="Montserrat SemiBold"/>
                          <a:cs typeface="Poppins" pitchFamily="2" charset="77"/>
                          <a:sym typeface="Montserrat SemiBold"/>
                        </a:rPr>
                        <a:t>GRAVITY</a:t>
                      </a:r>
                      <a:endParaRPr sz="1400" dirty="0">
                        <a:solidFill>
                          <a:schemeClr val="bg2">
                            <a:lumMod val="75000"/>
                          </a:schemeClr>
                        </a:solidFill>
                        <a:latin typeface="Poppins" pitchFamily="2" charset="77"/>
                        <a:ea typeface="Montserrat SemiBold"/>
                        <a:cs typeface="Poppins" pitchFamily="2" charset="77"/>
                        <a:sym typeface="Montserrat SemiBold"/>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pt-PT" sz="1200" b="1" dirty="0">
                          <a:solidFill>
                            <a:schemeClr val="bg2">
                              <a:lumMod val="75000"/>
                            </a:schemeClr>
                          </a:solidFill>
                          <a:latin typeface="Poppins" pitchFamily="2" charset="77"/>
                          <a:ea typeface="Montserrat SemiBold"/>
                          <a:cs typeface="Poppins" pitchFamily="2" charset="77"/>
                          <a:sym typeface="Montserrat SemiBold"/>
                        </a:rPr>
                        <a:t>(</a:t>
                      </a:r>
                      <a:r>
                        <a:rPr lang="pt-PT" sz="1200" b="1" dirty="0" err="1">
                          <a:solidFill>
                            <a:schemeClr val="bg2">
                              <a:lumMod val="75000"/>
                            </a:schemeClr>
                          </a:solidFill>
                          <a:latin typeface="Poppins" pitchFamily="2" charset="77"/>
                          <a:ea typeface="Montserrat SemiBold"/>
                          <a:cs typeface="Poppins" pitchFamily="2" charset="77"/>
                          <a:sym typeface="Montserrat SemiBold"/>
                        </a:rPr>
                        <a:t>Earths</a:t>
                      </a:r>
                      <a:r>
                        <a:rPr lang="pt-PT" sz="1200" b="1" dirty="0">
                          <a:solidFill>
                            <a:schemeClr val="bg2">
                              <a:lumMod val="75000"/>
                            </a:schemeClr>
                          </a:solidFill>
                          <a:latin typeface="Poppins" pitchFamily="2" charset="77"/>
                          <a:ea typeface="Montserrat SemiBold"/>
                          <a:cs typeface="Poppins" pitchFamily="2" charset="77"/>
                          <a:sym typeface="Montserrat SemiBold"/>
                        </a:rPr>
                        <a:t>)</a:t>
                      </a:r>
                    </a:p>
                  </a:txBody>
                  <a:tcPr marL="91425" marR="91425" marT="91425" marB="91425" anchor="b">
                    <a:lnL w="19050" cap="flat" cmpd="sng">
                      <a:solidFill>
                        <a:srgbClr val="595959">
                          <a:alpha val="0"/>
                        </a:srgbClr>
                      </a:solidFill>
                      <a:prstDash val="solid"/>
                      <a:round/>
                      <a:headEnd type="none" w="sm" len="sm"/>
                      <a:tailEnd type="none" w="sm" len="sm"/>
                    </a:lnL>
                    <a:lnR w="19050" cap="flat" cmpd="sng">
                      <a:solidFill>
                        <a:srgbClr val="595959">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0"/>
                  </a:ext>
                </a:extLst>
              </a:tr>
              <a:tr h="818525">
                <a:tc>
                  <a:txBody>
                    <a:bodyPr/>
                    <a:lstStyle/>
                    <a:p>
                      <a:pPr marL="0" lvl="0" indent="0" algn="l" rtl="0">
                        <a:spcBef>
                          <a:spcPts val="0"/>
                        </a:spcBef>
                        <a:spcAft>
                          <a:spcPts val="0"/>
                        </a:spcAft>
                        <a:buNone/>
                      </a:pPr>
                      <a:r>
                        <a:rPr lang="en" sz="1200" b="1" i="0" dirty="0">
                          <a:solidFill>
                            <a:srgbClr val="941100"/>
                          </a:solidFill>
                          <a:latin typeface="Poppins SemiBold" pitchFamily="2" charset="77"/>
                          <a:ea typeface="Montserrat SemiBold"/>
                          <a:cs typeface="Poppins SemiBold" pitchFamily="2" charset="77"/>
                          <a:sym typeface="Montserrat SemiBold"/>
                        </a:rPr>
                        <a:t>Mars</a:t>
                      </a:r>
                      <a:endParaRPr sz="1200" b="1" i="0" dirty="0">
                        <a:solidFill>
                          <a:srgbClr val="941100"/>
                        </a:solidFill>
                        <a:latin typeface="Poppins SemiBold" pitchFamily="2" charset="77"/>
                        <a:ea typeface="Montserrat SemiBold"/>
                        <a:cs typeface="Poppins SemiBold" pitchFamily="2" charset="77"/>
                        <a:sym typeface="Montserrat SemiBold"/>
                      </a:endParaRPr>
                    </a:p>
                  </a:txBody>
                  <a:tcPr marL="91425" marR="816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100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Poppins" pitchFamily="2" charset="77"/>
                          <a:ea typeface="Quicksand"/>
                          <a:cs typeface="Poppins" pitchFamily="2" charset="77"/>
                          <a:sym typeface="Quicksand"/>
                        </a:rPr>
                        <a:t>355</a:t>
                      </a:r>
                      <a:endParaRPr>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370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1"/>
                  </a:ext>
                </a:extLst>
              </a:tr>
              <a:tr h="818525">
                <a:tc>
                  <a:txBody>
                    <a:bodyPr/>
                    <a:lstStyle/>
                    <a:p>
                      <a:pPr marL="0" marR="0" lvl="0" indent="0" algn="l" rtl="0">
                        <a:spcBef>
                          <a:spcPts val="0"/>
                        </a:spcBef>
                        <a:spcAft>
                          <a:spcPts val="0"/>
                        </a:spcAft>
                        <a:buNone/>
                      </a:pPr>
                      <a:r>
                        <a:rPr lang="en" sz="1200" b="1" i="0" dirty="0">
                          <a:solidFill>
                            <a:srgbClr val="941100"/>
                          </a:solidFill>
                          <a:latin typeface="Poppins SemiBold" pitchFamily="2" charset="77"/>
                          <a:ea typeface="Montserrat SemiBold"/>
                          <a:cs typeface="Poppins SemiBold" pitchFamily="2" charset="77"/>
                          <a:sym typeface="Montserrat SemiBold"/>
                        </a:rPr>
                        <a:t>Mercury</a:t>
                      </a:r>
                      <a:endParaRPr sz="1200" b="1" i="0" dirty="0">
                        <a:solidFill>
                          <a:srgbClr val="941100"/>
                        </a:solidFill>
                        <a:latin typeface="Poppins SemiBold" pitchFamily="2" charset="77"/>
                        <a:ea typeface="Montserrat SemiBold"/>
                        <a:cs typeface="Poppins SemiBold"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490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150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890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2"/>
                  </a:ext>
                </a:extLst>
              </a:tr>
              <a:tr h="818525">
                <a:tc>
                  <a:txBody>
                    <a:bodyPr/>
                    <a:lstStyle/>
                    <a:p>
                      <a:pPr marL="0" marR="0" lvl="0" indent="0" algn="l" rtl="0">
                        <a:spcBef>
                          <a:spcPts val="0"/>
                        </a:spcBef>
                        <a:spcAft>
                          <a:spcPts val="0"/>
                        </a:spcAft>
                        <a:buNone/>
                      </a:pPr>
                      <a:r>
                        <a:rPr lang="en" sz="1200" b="1" i="0" dirty="0">
                          <a:solidFill>
                            <a:srgbClr val="941100"/>
                          </a:solidFill>
                          <a:latin typeface="Poppins SemiBold" pitchFamily="2" charset="77"/>
                          <a:ea typeface="Montserrat SemiBold"/>
                          <a:cs typeface="Poppins SemiBold" pitchFamily="2" charset="77"/>
                          <a:sym typeface="Montserrat SemiBold"/>
                        </a:rPr>
                        <a:t>Venus</a:t>
                      </a:r>
                      <a:endParaRPr sz="1200" b="1" i="0" dirty="0">
                        <a:solidFill>
                          <a:srgbClr val="941100"/>
                        </a:solidFill>
                        <a:latin typeface="Poppins SemiBold" pitchFamily="2" charset="77"/>
                        <a:ea typeface="Montserrat SemiBold"/>
                        <a:cs typeface="Poppins SemiBold" pitchFamily="2" charset="77"/>
                        <a:sym typeface="Montserrat SemiBold"/>
                      </a:endParaRPr>
                    </a:p>
                  </a:txBody>
                  <a:tcPr marL="91425" marR="91425" marT="91425" marB="91425" anchor="ctr">
                    <a:lnL w="19050" cap="flat" cmpd="sng">
                      <a:solidFill>
                        <a:srgbClr val="595959">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595959">
                          <a:alpha val="0"/>
                        </a:srgbClr>
                      </a:solidFill>
                      <a:prstDash val="solid"/>
                      <a:round/>
                      <a:headEnd type="none" w="sm" len="sm"/>
                      <a:tailEnd type="none" w="sm" len="sm"/>
                    </a:lnT>
                    <a:lnB w="19050" cap="flat" cmpd="sng">
                      <a:solidFill>
                        <a:srgbClr val="595959">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1,000</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Poppins" pitchFamily="2" charset="77"/>
                          <a:ea typeface="Quicksand"/>
                          <a:cs typeface="Poppins" pitchFamily="2" charset="77"/>
                          <a:sym typeface="Quicksand"/>
                        </a:rPr>
                        <a:t>260</a:t>
                      </a:r>
                      <a:endParaRPr>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2"/>
                          </a:solidFill>
                          <a:latin typeface="Poppins" pitchFamily="2" charset="77"/>
                          <a:ea typeface="Quicksand"/>
                          <a:cs typeface="Poppins" pitchFamily="2" charset="77"/>
                          <a:sym typeface="Quicksand"/>
                        </a:rPr>
                        <a:t>245</a:t>
                      </a:r>
                      <a:endParaRPr dirty="0">
                        <a:solidFill>
                          <a:schemeClr val="dk2"/>
                        </a:solidFill>
                        <a:latin typeface="Poppins" pitchFamily="2" charset="77"/>
                        <a:ea typeface="Quicksand"/>
                        <a:cs typeface="Poppins" pitchFamily="2" charset="77"/>
                        <a:sym typeface="Quicksand"/>
                      </a:endParaRPr>
                    </a:p>
                  </a:txBody>
                  <a:tcPr marL="91425" marR="91425" marT="91425" marB="91425" anchor="ctr">
                    <a:lnL w="19050" cap="flat" cmpd="sng">
                      <a:solidFill>
                        <a:srgbClr val="434343">
                          <a:alpha val="0"/>
                        </a:srgbClr>
                      </a:solidFill>
                      <a:prstDash val="solid"/>
                      <a:round/>
                      <a:headEnd type="none" w="sm" len="sm"/>
                      <a:tailEnd type="none" w="sm" len="sm"/>
                    </a:lnL>
                    <a:lnR w="19050" cap="flat" cmpd="sng">
                      <a:solidFill>
                        <a:srgbClr val="434343">
                          <a:alpha val="0"/>
                        </a:srgbClr>
                      </a:solidFill>
                      <a:prstDash val="solid"/>
                      <a:round/>
                      <a:headEnd type="none" w="sm" len="sm"/>
                      <a:tailEnd type="none" w="sm" len="sm"/>
                    </a:lnR>
                    <a:lnT w="19050" cap="flat" cmpd="sng">
                      <a:solidFill>
                        <a:srgbClr val="434343">
                          <a:alpha val="0"/>
                        </a:srgbClr>
                      </a:solidFill>
                      <a:prstDash val="solid"/>
                      <a:round/>
                      <a:headEnd type="none" w="sm" len="sm"/>
                      <a:tailEnd type="none" w="sm" len="sm"/>
                    </a:lnT>
                    <a:lnB w="19050" cap="flat" cmpd="sng">
                      <a:solidFill>
                        <a:srgbClr val="434343">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90" name="Google Shape;390;p43"/>
          <p:cNvSpPr txBox="1">
            <a:spLocks noGrp="1"/>
          </p:cNvSpPr>
          <p:nvPr>
            <p:ph type="title"/>
          </p:nvPr>
        </p:nvSpPr>
        <p:spPr>
          <a:xfrm>
            <a:off x="719232" y="539750"/>
            <a:ext cx="62181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rgbClr val="000000"/>
                </a:solidFill>
                <a:latin typeface="Poppins" pitchFamily="2" charset="77"/>
                <a:cs typeface="Poppins" pitchFamily="2" charset="77"/>
              </a:rPr>
              <a:t>THIS IS A TABLE</a:t>
            </a:r>
            <a:endParaRPr sz="2000" dirty="0">
              <a:solidFill>
                <a:srgbClr val="000000"/>
              </a:solidFill>
              <a:latin typeface="Poppins" pitchFamily="2" charset="77"/>
              <a:cs typeface="Poppins" pitchFamily="2" charset="77"/>
            </a:endParaRPr>
          </a:p>
        </p:txBody>
      </p:sp>
      <p:cxnSp>
        <p:nvCxnSpPr>
          <p:cNvPr id="391" name="Google Shape;391;p43"/>
          <p:cNvCxnSpPr/>
          <p:nvPr/>
        </p:nvCxnSpPr>
        <p:spPr>
          <a:xfrm>
            <a:off x="713657" y="2843930"/>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cxnSp>
        <p:nvCxnSpPr>
          <p:cNvPr id="392" name="Google Shape;392;p43"/>
          <p:cNvCxnSpPr/>
          <p:nvPr/>
        </p:nvCxnSpPr>
        <p:spPr>
          <a:xfrm>
            <a:off x="713657" y="3662455"/>
            <a:ext cx="7709700" cy="0"/>
          </a:xfrm>
          <a:prstGeom prst="straightConnector1">
            <a:avLst/>
          </a:prstGeom>
          <a:noFill/>
          <a:ln w="6350" cap="flat" cmpd="sng">
            <a:solidFill>
              <a:schemeClr val="bg2">
                <a:lumMod val="60000"/>
                <a:lumOff val="40000"/>
              </a:schemeClr>
            </a:solidFill>
            <a:prstDash val="solid"/>
            <a:round/>
            <a:headEnd type="none" w="med" len="med"/>
            <a:tailEnd type="none" w="med" len="med"/>
          </a:ln>
        </p:spPr>
      </p:cxnSp>
      <p:pic>
        <p:nvPicPr>
          <p:cNvPr id="4" name="Imagem 3">
            <a:extLst>
              <a:ext uri="{FF2B5EF4-FFF2-40B4-BE49-F238E27FC236}">
                <a16:creationId xmlns:a16="http://schemas.microsoft.com/office/drawing/2014/main" id="{1B04AEEF-3B42-09C9-1144-6866C076A9F3}"/>
              </a:ext>
            </a:extLst>
          </p:cNvPr>
          <p:cNvPicPr>
            <a:picLocks noChangeAspect="1"/>
          </p:cNvPicPr>
          <p:nvPr/>
        </p:nvPicPr>
        <p:blipFill>
          <a:blip r:embed="rId3"/>
          <a:stretch>
            <a:fillRect/>
          </a:stretch>
        </p:blipFill>
        <p:spPr>
          <a:xfrm>
            <a:off x="4146014" y="4872220"/>
            <a:ext cx="851972" cy="163243"/>
          </a:xfrm>
          <a:prstGeom prst="rect">
            <a:avLst/>
          </a:prstGeom>
        </p:spPr>
      </p:pic>
      <p:sp>
        <p:nvSpPr>
          <p:cNvPr id="5" name="CaixaDeTexto 4">
            <a:extLst>
              <a:ext uri="{FF2B5EF4-FFF2-40B4-BE49-F238E27FC236}">
                <a16:creationId xmlns:a16="http://schemas.microsoft.com/office/drawing/2014/main" id="{47FC403B-FD16-D182-F54D-1C8DFA7D009D}"/>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6" name="CaixaDeTexto 5">
            <a:extLst>
              <a:ext uri="{FF2B5EF4-FFF2-40B4-BE49-F238E27FC236}">
                <a16:creationId xmlns:a16="http://schemas.microsoft.com/office/drawing/2014/main" id="{6253F376-73B3-7C8D-2ECE-24C7892E19A0}"/>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4"/>
          <p:cNvSpPr txBox="1">
            <a:spLocks noGrp="1"/>
          </p:cNvSpPr>
          <p:nvPr>
            <p:ph type="title" idx="15"/>
          </p:nvPr>
        </p:nvSpPr>
        <p:spPr>
          <a:xfrm>
            <a:off x="719989" y="539750"/>
            <a:ext cx="7033500" cy="63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rgbClr val="000000"/>
                </a:solidFill>
                <a:latin typeface="Poppins" pitchFamily="2" charset="77"/>
                <a:cs typeface="Poppins" pitchFamily="2" charset="77"/>
              </a:rPr>
              <a:t>LET’S REVIEW CONCEPTS</a:t>
            </a:r>
            <a:endParaRPr sz="2000" dirty="0">
              <a:solidFill>
                <a:srgbClr val="000000"/>
              </a:solidFill>
              <a:latin typeface="Poppins" pitchFamily="2" charset="77"/>
              <a:cs typeface="Poppins" pitchFamily="2" charset="77"/>
            </a:endParaRPr>
          </a:p>
        </p:txBody>
      </p:sp>
      <p:sp>
        <p:nvSpPr>
          <p:cNvPr id="406" name="Google Shape;406;p44"/>
          <p:cNvSpPr txBox="1">
            <a:spLocks noGrp="1"/>
          </p:cNvSpPr>
          <p:nvPr>
            <p:ph type="ctrTitle"/>
          </p:nvPr>
        </p:nvSpPr>
        <p:spPr>
          <a:xfrm flipH="1">
            <a:off x="719989" y="1660013"/>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Mars</a:t>
            </a:r>
            <a:endParaRPr sz="1600" b="1" dirty="0">
              <a:solidFill>
                <a:srgbClr val="941100"/>
              </a:solidFill>
              <a:latin typeface="Poppins SemiBold" pitchFamily="2" charset="77"/>
              <a:cs typeface="Poppins SemiBold" pitchFamily="2" charset="77"/>
            </a:endParaRPr>
          </a:p>
        </p:txBody>
      </p:sp>
      <p:sp>
        <p:nvSpPr>
          <p:cNvPr id="407" name="Google Shape;407;p44"/>
          <p:cNvSpPr txBox="1">
            <a:spLocks noGrp="1"/>
          </p:cNvSpPr>
          <p:nvPr>
            <p:ph type="subTitle" idx="1"/>
          </p:nvPr>
        </p:nvSpPr>
        <p:spPr>
          <a:xfrm flipH="1">
            <a:off x="72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chemeClr val="bg2">
                    <a:lumMod val="75000"/>
                  </a:schemeClr>
                </a:solidFill>
                <a:latin typeface="Poppins" pitchFamily="2" charset="77"/>
                <a:cs typeface="Poppins" pitchFamily="2" charset="77"/>
              </a:rPr>
              <a:t>Despite being red, Mars is actually a cold place</a:t>
            </a:r>
            <a:endParaRPr sz="1050" dirty="0">
              <a:solidFill>
                <a:schemeClr val="bg2">
                  <a:lumMod val="75000"/>
                </a:schemeClr>
              </a:solidFill>
              <a:latin typeface="Poppins" pitchFamily="2" charset="77"/>
              <a:cs typeface="Poppins" pitchFamily="2" charset="77"/>
            </a:endParaRPr>
          </a:p>
        </p:txBody>
      </p:sp>
      <p:sp>
        <p:nvSpPr>
          <p:cNvPr id="408" name="Google Shape;408;p44"/>
          <p:cNvSpPr txBox="1">
            <a:spLocks noGrp="1"/>
          </p:cNvSpPr>
          <p:nvPr>
            <p:ph type="ctrTitle" idx="2"/>
          </p:nvPr>
        </p:nvSpPr>
        <p:spPr>
          <a:xfrm flipH="1">
            <a:off x="720002"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Venus</a:t>
            </a:r>
            <a:endParaRPr sz="1600" b="1" dirty="0">
              <a:solidFill>
                <a:srgbClr val="941100"/>
              </a:solidFill>
              <a:latin typeface="Poppins SemiBold" pitchFamily="2" charset="77"/>
              <a:cs typeface="Poppins SemiBold" pitchFamily="2" charset="77"/>
            </a:endParaRPr>
          </a:p>
        </p:txBody>
      </p:sp>
      <p:sp>
        <p:nvSpPr>
          <p:cNvPr id="409" name="Google Shape;409;p44"/>
          <p:cNvSpPr txBox="1">
            <a:spLocks noGrp="1"/>
          </p:cNvSpPr>
          <p:nvPr>
            <p:ph type="subTitle" idx="3"/>
          </p:nvPr>
        </p:nvSpPr>
        <p:spPr>
          <a:xfrm flipH="1">
            <a:off x="72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Venus has a beautiful name, but it’s quite hot</a:t>
            </a:r>
            <a:endParaRPr sz="1050">
              <a:solidFill>
                <a:schemeClr val="bg2">
                  <a:lumMod val="75000"/>
                </a:schemeClr>
              </a:solidFill>
              <a:latin typeface="Poppins" pitchFamily="2" charset="77"/>
              <a:cs typeface="Poppins" pitchFamily="2" charset="77"/>
            </a:endParaRPr>
          </a:p>
        </p:txBody>
      </p:sp>
      <p:sp>
        <p:nvSpPr>
          <p:cNvPr id="410" name="Google Shape;410;p44"/>
          <p:cNvSpPr txBox="1">
            <a:spLocks noGrp="1"/>
          </p:cNvSpPr>
          <p:nvPr>
            <p:ph type="ctrTitle" idx="4"/>
          </p:nvPr>
        </p:nvSpPr>
        <p:spPr>
          <a:xfrm flipH="1">
            <a:off x="660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Saturn</a:t>
            </a:r>
            <a:endParaRPr sz="1600" b="1" dirty="0">
              <a:solidFill>
                <a:srgbClr val="941100"/>
              </a:solidFill>
              <a:latin typeface="Poppins SemiBold" pitchFamily="2" charset="77"/>
              <a:cs typeface="Poppins SemiBold" pitchFamily="2" charset="77"/>
            </a:endParaRPr>
          </a:p>
        </p:txBody>
      </p:sp>
      <p:sp>
        <p:nvSpPr>
          <p:cNvPr id="411" name="Google Shape;411;p44"/>
          <p:cNvSpPr txBox="1">
            <a:spLocks noGrp="1"/>
          </p:cNvSpPr>
          <p:nvPr>
            <p:ph type="subTitle" idx="5"/>
          </p:nvPr>
        </p:nvSpPr>
        <p:spPr>
          <a:xfrm flipH="1">
            <a:off x="660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Saturn is the ringed one and a gas giant</a:t>
            </a:r>
            <a:endParaRPr sz="1050">
              <a:solidFill>
                <a:schemeClr val="bg2">
                  <a:lumMod val="75000"/>
                </a:schemeClr>
              </a:solidFill>
              <a:latin typeface="Poppins" pitchFamily="2" charset="77"/>
              <a:cs typeface="Poppins" pitchFamily="2" charset="77"/>
            </a:endParaRPr>
          </a:p>
        </p:txBody>
      </p:sp>
      <p:sp>
        <p:nvSpPr>
          <p:cNvPr id="412" name="Google Shape;412;p44"/>
          <p:cNvSpPr txBox="1">
            <a:spLocks noGrp="1"/>
          </p:cNvSpPr>
          <p:nvPr>
            <p:ph type="ctrTitle" idx="6"/>
          </p:nvPr>
        </p:nvSpPr>
        <p:spPr>
          <a:xfrm flipH="1">
            <a:off x="371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Mercury</a:t>
            </a:r>
            <a:endParaRPr sz="1600" b="1" dirty="0">
              <a:solidFill>
                <a:srgbClr val="941100"/>
              </a:solidFill>
              <a:latin typeface="Poppins SemiBold" pitchFamily="2" charset="77"/>
              <a:cs typeface="Poppins SemiBold" pitchFamily="2" charset="77"/>
            </a:endParaRPr>
          </a:p>
        </p:txBody>
      </p:sp>
      <p:sp>
        <p:nvSpPr>
          <p:cNvPr id="413" name="Google Shape;413;p44"/>
          <p:cNvSpPr txBox="1">
            <a:spLocks noGrp="1"/>
          </p:cNvSpPr>
          <p:nvPr>
            <p:ph type="subTitle" idx="7"/>
          </p:nvPr>
        </p:nvSpPr>
        <p:spPr>
          <a:xfrm flipH="1">
            <a:off x="371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Mercury is the closest planet to the Sun </a:t>
            </a:r>
            <a:endParaRPr sz="1050">
              <a:solidFill>
                <a:schemeClr val="bg2">
                  <a:lumMod val="75000"/>
                </a:schemeClr>
              </a:solidFill>
              <a:latin typeface="Poppins" pitchFamily="2" charset="77"/>
              <a:cs typeface="Poppins" pitchFamily="2" charset="77"/>
            </a:endParaRPr>
          </a:p>
        </p:txBody>
      </p:sp>
      <p:sp>
        <p:nvSpPr>
          <p:cNvPr id="414" name="Google Shape;414;p44"/>
          <p:cNvSpPr txBox="1">
            <a:spLocks noGrp="1"/>
          </p:cNvSpPr>
          <p:nvPr>
            <p:ph type="ctrTitle" idx="8"/>
          </p:nvPr>
        </p:nvSpPr>
        <p:spPr>
          <a:xfrm flipH="1">
            <a:off x="6600000" y="3338491"/>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Jupiter</a:t>
            </a:r>
            <a:endParaRPr sz="1600" b="1" dirty="0">
              <a:solidFill>
                <a:srgbClr val="941100"/>
              </a:solidFill>
              <a:latin typeface="Poppins SemiBold" pitchFamily="2" charset="77"/>
              <a:cs typeface="Poppins SemiBold" pitchFamily="2" charset="77"/>
            </a:endParaRPr>
          </a:p>
        </p:txBody>
      </p:sp>
      <p:sp>
        <p:nvSpPr>
          <p:cNvPr id="415" name="Google Shape;415;p44"/>
          <p:cNvSpPr txBox="1">
            <a:spLocks noGrp="1"/>
          </p:cNvSpPr>
          <p:nvPr>
            <p:ph type="subTitle" idx="9"/>
          </p:nvPr>
        </p:nvSpPr>
        <p:spPr>
          <a:xfrm flipH="1">
            <a:off x="6600000" y="3768466"/>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It’s the biggest planet in our Solar System</a:t>
            </a:r>
            <a:endParaRPr sz="1050">
              <a:solidFill>
                <a:schemeClr val="bg2">
                  <a:lumMod val="75000"/>
                </a:schemeClr>
              </a:solidFill>
              <a:latin typeface="Poppins" pitchFamily="2" charset="77"/>
              <a:cs typeface="Poppins" pitchFamily="2" charset="77"/>
            </a:endParaRPr>
          </a:p>
        </p:txBody>
      </p:sp>
      <p:sp>
        <p:nvSpPr>
          <p:cNvPr id="416" name="Google Shape;416;p44"/>
          <p:cNvSpPr txBox="1">
            <a:spLocks noGrp="1"/>
          </p:cNvSpPr>
          <p:nvPr>
            <p:ph type="ctrTitle" idx="13"/>
          </p:nvPr>
        </p:nvSpPr>
        <p:spPr>
          <a:xfrm flipH="1">
            <a:off x="3710000" y="1660016"/>
            <a:ext cx="18240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Neptune</a:t>
            </a:r>
            <a:endParaRPr sz="1600" b="1" dirty="0">
              <a:solidFill>
                <a:srgbClr val="941100"/>
              </a:solidFill>
              <a:latin typeface="Poppins SemiBold" pitchFamily="2" charset="77"/>
              <a:cs typeface="Poppins SemiBold" pitchFamily="2" charset="77"/>
            </a:endParaRPr>
          </a:p>
        </p:txBody>
      </p:sp>
      <p:sp>
        <p:nvSpPr>
          <p:cNvPr id="417" name="Google Shape;417;p44"/>
          <p:cNvSpPr txBox="1">
            <a:spLocks noGrp="1"/>
          </p:cNvSpPr>
          <p:nvPr>
            <p:ph type="subTitle" idx="14"/>
          </p:nvPr>
        </p:nvSpPr>
        <p:spPr>
          <a:xfrm flipH="1">
            <a:off x="3710000" y="2087641"/>
            <a:ext cx="18240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Neptune is the farthest planet from the Sun</a:t>
            </a:r>
            <a:endParaRPr sz="1050">
              <a:solidFill>
                <a:schemeClr val="bg2">
                  <a:lumMod val="75000"/>
                </a:schemeClr>
              </a:solidFill>
              <a:latin typeface="Poppins" pitchFamily="2" charset="77"/>
              <a:cs typeface="Poppins" pitchFamily="2" charset="77"/>
            </a:endParaRPr>
          </a:p>
        </p:txBody>
      </p:sp>
      <p:grpSp>
        <p:nvGrpSpPr>
          <p:cNvPr id="418" name="Google Shape;418;p44"/>
          <p:cNvGrpSpPr/>
          <p:nvPr/>
        </p:nvGrpSpPr>
        <p:grpSpPr>
          <a:xfrm>
            <a:off x="836002" y="1353346"/>
            <a:ext cx="330613" cy="358379"/>
            <a:chOff x="3110102" y="1499880"/>
            <a:chExt cx="330613" cy="358379"/>
          </a:xfrm>
          <a:solidFill>
            <a:srgbClr val="941100"/>
          </a:solidFill>
        </p:grpSpPr>
        <p:sp>
          <p:nvSpPr>
            <p:cNvPr id="419" name="Google Shape;419;p4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44"/>
          <p:cNvGrpSpPr/>
          <p:nvPr/>
        </p:nvGrpSpPr>
        <p:grpSpPr>
          <a:xfrm>
            <a:off x="3832576" y="1356805"/>
            <a:ext cx="255649" cy="351445"/>
            <a:chOff x="2274743" y="2422352"/>
            <a:chExt cx="255649" cy="351445"/>
          </a:xfrm>
          <a:solidFill>
            <a:srgbClr val="941100"/>
          </a:solidFill>
        </p:grpSpPr>
        <p:sp>
          <p:nvSpPr>
            <p:cNvPr id="427" name="Google Shape;427;p4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44"/>
          <p:cNvGrpSpPr/>
          <p:nvPr/>
        </p:nvGrpSpPr>
        <p:grpSpPr>
          <a:xfrm>
            <a:off x="836002" y="3035991"/>
            <a:ext cx="341204" cy="359301"/>
            <a:chOff x="862283" y="4274771"/>
            <a:chExt cx="341204" cy="359301"/>
          </a:xfrm>
          <a:solidFill>
            <a:srgbClr val="941100"/>
          </a:solidFill>
        </p:grpSpPr>
        <p:sp>
          <p:nvSpPr>
            <p:cNvPr id="431" name="Google Shape;431;p4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44"/>
          <p:cNvGrpSpPr/>
          <p:nvPr/>
        </p:nvGrpSpPr>
        <p:grpSpPr>
          <a:xfrm>
            <a:off x="6700002" y="2982309"/>
            <a:ext cx="396131" cy="355612"/>
            <a:chOff x="1865381" y="4277506"/>
            <a:chExt cx="396131" cy="355612"/>
          </a:xfrm>
          <a:solidFill>
            <a:srgbClr val="941100"/>
          </a:solidFill>
        </p:grpSpPr>
        <p:sp>
          <p:nvSpPr>
            <p:cNvPr id="435" name="Google Shape;435;p4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44"/>
          <p:cNvSpPr/>
          <p:nvPr/>
        </p:nvSpPr>
        <p:spPr>
          <a:xfrm>
            <a:off x="6700002" y="1353311"/>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94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4"/>
          <p:cNvGrpSpPr/>
          <p:nvPr/>
        </p:nvGrpSpPr>
        <p:grpSpPr>
          <a:xfrm>
            <a:off x="3832576" y="2981739"/>
            <a:ext cx="356343" cy="356757"/>
            <a:chOff x="1323901" y="3807173"/>
            <a:chExt cx="356343" cy="356757"/>
          </a:xfrm>
          <a:solidFill>
            <a:srgbClr val="941100"/>
          </a:solidFill>
        </p:grpSpPr>
        <p:sp>
          <p:nvSpPr>
            <p:cNvPr id="443" name="Google Shape;443;p4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Imagem 3">
            <a:extLst>
              <a:ext uri="{FF2B5EF4-FFF2-40B4-BE49-F238E27FC236}">
                <a16:creationId xmlns:a16="http://schemas.microsoft.com/office/drawing/2014/main" id="{390EEFC0-B351-C4C6-2692-2F789E2C259D}"/>
              </a:ext>
            </a:extLst>
          </p:cNvPr>
          <p:cNvPicPr>
            <a:picLocks noChangeAspect="1"/>
          </p:cNvPicPr>
          <p:nvPr/>
        </p:nvPicPr>
        <p:blipFill>
          <a:blip r:embed="rId3"/>
          <a:stretch>
            <a:fillRect/>
          </a:stretch>
        </p:blipFill>
        <p:spPr>
          <a:xfrm>
            <a:off x="4146014" y="4872220"/>
            <a:ext cx="851972" cy="163243"/>
          </a:xfrm>
          <a:prstGeom prst="rect">
            <a:avLst/>
          </a:prstGeom>
        </p:spPr>
      </p:pic>
      <p:sp>
        <p:nvSpPr>
          <p:cNvPr id="5" name="CaixaDeTexto 4">
            <a:extLst>
              <a:ext uri="{FF2B5EF4-FFF2-40B4-BE49-F238E27FC236}">
                <a16:creationId xmlns:a16="http://schemas.microsoft.com/office/drawing/2014/main" id="{BDBB603F-AAE8-3660-3EFB-1A76E69FC90C}"/>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6" name="CaixaDeTexto 5">
            <a:extLst>
              <a:ext uri="{FF2B5EF4-FFF2-40B4-BE49-F238E27FC236}">
                <a16:creationId xmlns:a16="http://schemas.microsoft.com/office/drawing/2014/main" id="{714A90D5-2130-2F1D-16EA-2FEB86D8659B}"/>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pic>
        <p:nvPicPr>
          <p:cNvPr id="2" name="Imagem 1">
            <a:extLst>
              <a:ext uri="{FF2B5EF4-FFF2-40B4-BE49-F238E27FC236}">
                <a16:creationId xmlns:a16="http://schemas.microsoft.com/office/drawing/2014/main" id="{30E4D172-9DF1-B2B3-9A06-577B0DCCDF39}"/>
              </a:ext>
            </a:extLst>
          </p:cNvPr>
          <p:cNvPicPr>
            <a:picLocks noChangeAspect="1"/>
          </p:cNvPicPr>
          <p:nvPr/>
        </p:nvPicPr>
        <p:blipFill>
          <a:blip r:embed="rId3"/>
          <a:stretch>
            <a:fillRect/>
          </a:stretch>
        </p:blipFill>
        <p:spPr>
          <a:xfrm>
            <a:off x="-24639" y="-19083"/>
            <a:ext cx="9193279" cy="5181666"/>
          </a:xfrm>
          <a:prstGeom prst="rect">
            <a:avLst/>
          </a:prstGeom>
        </p:spPr>
      </p:pic>
      <p:sp>
        <p:nvSpPr>
          <p:cNvPr id="870" name="Google Shape;870;p59"/>
          <p:cNvSpPr txBox="1">
            <a:spLocks noGrp="1"/>
          </p:cNvSpPr>
          <p:nvPr>
            <p:ph type="subTitle" idx="4294967295"/>
          </p:nvPr>
        </p:nvSpPr>
        <p:spPr>
          <a:xfrm>
            <a:off x="2373774" y="2187035"/>
            <a:ext cx="4396451" cy="1913761"/>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dirty="0">
                <a:solidFill>
                  <a:schemeClr val="bg1"/>
                </a:solidFill>
                <a:latin typeface="Poppins" pitchFamily="2" charset="77"/>
                <a:cs typeface="Poppins" pitchFamily="2" charset="77"/>
              </a:rPr>
              <a:t>Does anyone have any questions?</a:t>
            </a:r>
            <a:endParaRPr sz="14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b="1" dirty="0" err="1">
                <a:solidFill>
                  <a:schemeClr val="bg1"/>
                </a:solidFill>
                <a:latin typeface="Poppins" pitchFamily="2" charset="77"/>
                <a:cs typeface="Poppins" pitchFamily="2" charset="77"/>
              </a:rPr>
              <a:t>Name</a:t>
            </a:r>
            <a:endParaRPr lang="pt-PT" sz="1200" b="1"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chemeClr val="bg1"/>
                </a:solidFill>
                <a:latin typeface="Poppins" pitchFamily="2" charset="77"/>
                <a:cs typeface="Poppins" pitchFamily="2" charset="77"/>
              </a:rPr>
              <a:t>Position</a:t>
            </a:r>
            <a:r>
              <a:rPr lang="pt-PT" sz="1200" dirty="0">
                <a:solidFill>
                  <a:schemeClr val="bg1"/>
                </a:solidFill>
                <a:latin typeface="Poppins" pitchFamily="2" charset="77"/>
                <a:cs typeface="Poppins" pitchFamily="2" charset="77"/>
              </a:rPr>
              <a:t> </a:t>
            </a:r>
            <a:r>
              <a:rPr lang="pt-PT" sz="1200" dirty="0" err="1">
                <a:solidFill>
                  <a:schemeClr val="bg1"/>
                </a:solidFill>
                <a:latin typeface="Poppins" pitchFamily="2" charset="77"/>
                <a:cs typeface="Poppins" pitchFamily="2" charset="77"/>
              </a:rPr>
              <a:t>and</a:t>
            </a:r>
            <a:r>
              <a:rPr lang="pt-PT" sz="1200" dirty="0">
                <a:solidFill>
                  <a:schemeClr val="bg1"/>
                </a:solidFill>
                <a:latin typeface="Poppins" pitchFamily="2" charset="77"/>
                <a:cs typeface="Poppins" pitchFamily="2" charset="77"/>
              </a:rPr>
              <a:t> </a:t>
            </a:r>
            <a:r>
              <a:rPr lang="pt-PT" sz="1200" dirty="0" err="1">
                <a:solidFill>
                  <a:schemeClr val="bg1"/>
                </a:solidFill>
                <a:latin typeface="Poppins" pitchFamily="2" charset="77"/>
                <a:cs typeface="Poppins" pitchFamily="2" charset="77"/>
              </a:rPr>
              <a:t>Institution</a:t>
            </a: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endParaRPr lang="pt-PT"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a:solidFill>
                  <a:schemeClr val="bg1"/>
                </a:solidFill>
                <a:latin typeface="Poppins" pitchFamily="2" charset="77"/>
                <a:cs typeface="Poppins" pitchFamily="2" charset="77"/>
              </a:rPr>
              <a:t>email</a:t>
            </a:r>
            <a:r>
              <a:rPr lang="en" sz="1200" dirty="0">
                <a:solidFill>
                  <a:schemeClr val="bg1"/>
                </a:solidFill>
                <a:latin typeface="Poppins" pitchFamily="2" charset="77"/>
                <a:cs typeface="Poppins" pitchFamily="2" charset="77"/>
              </a:rPr>
              <a:t>@</a:t>
            </a:r>
            <a:r>
              <a:rPr lang="en" sz="1200" dirty="0" err="1">
                <a:solidFill>
                  <a:schemeClr val="bg1"/>
                </a:solidFill>
                <a:latin typeface="Poppins" pitchFamily="2" charset="77"/>
                <a:cs typeface="Poppins" pitchFamily="2" charset="77"/>
              </a:rPr>
              <a:t>something.com</a:t>
            </a:r>
            <a:endParaRPr sz="1200" dirty="0">
              <a:solidFill>
                <a:schemeClr val="bg1"/>
              </a:solidFill>
              <a:latin typeface="Poppins" pitchFamily="2" charset="77"/>
              <a:cs typeface="Poppins" pitchFamily="2" charset="77"/>
            </a:endParaRPr>
          </a:p>
          <a:p>
            <a:pPr marL="0" lvl="0" indent="0" algn="ctr" rtl="0">
              <a:lnSpc>
                <a:spcPct val="100000"/>
              </a:lnSpc>
              <a:spcBef>
                <a:spcPts val="0"/>
              </a:spcBef>
              <a:spcAft>
                <a:spcPts val="0"/>
              </a:spcAft>
              <a:buNone/>
            </a:pPr>
            <a:r>
              <a:rPr lang="pt-PT" sz="1200" dirty="0" err="1">
                <a:solidFill>
                  <a:schemeClr val="bg1"/>
                </a:solidFill>
                <a:latin typeface="Poppins" pitchFamily="2" charset="77"/>
                <a:cs typeface="Poppins" pitchFamily="2" charset="77"/>
              </a:rPr>
              <a:t>www.adee.org</a:t>
            </a:r>
            <a:endParaRPr sz="1200" dirty="0">
              <a:solidFill>
                <a:schemeClr val="bg1"/>
              </a:solidFill>
              <a:latin typeface="Poppins" pitchFamily="2" charset="77"/>
              <a:cs typeface="Poppins" pitchFamily="2" charset="77"/>
            </a:endParaRPr>
          </a:p>
          <a:p>
            <a:pPr marL="0" lvl="0" indent="0" algn="ctr" rtl="0">
              <a:lnSpc>
                <a:spcPct val="100000"/>
              </a:lnSpc>
              <a:spcBef>
                <a:spcPts val="0"/>
              </a:spcBef>
              <a:spcAft>
                <a:spcPts val="1600"/>
              </a:spcAft>
              <a:buNone/>
            </a:pPr>
            <a:endParaRPr sz="1200" dirty="0">
              <a:solidFill>
                <a:schemeClr val="bg1"/>
              </a:solidFill>
              <a:latin typeface="Poppins" pitchFamily="2" charset="77"/>
              <a:cs typeface="Poppins" pitchFamily="2" charset="77"/>
            </a:endParaRPr>
          </a:p>
        </p:txBody>
      </p:sp>
      <p:sp>
        <p:nvSpPr>
          <p:cNvPr id="873" name="Google Shape;873;p59"/>
          <p:cNvSpPr txBox="1">
            <a:spLocks noGrp="1"/>
          </p:cNvSpPr>
          <p:nvPr>
            <p:ph type="title"/>
          </p:nvPr>
        </p:nvSpPr>
        <p:spPr>
          <a:xfrm rot="-198">
            <a:off x="1966199" y="1336576"/>
            <a:ext cx="5211600" cy="8503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800" dirty="0">
                <a:solidFill>
                  <a:schemeClr val="bg1"/>
                </a:solidFill>
                <a:latin typeface="Poppins" pitchFamily="2" charset="77"/>
                <a:cs typeface="Poppins" pitchFamily="2" charset="77"/>
              </a:rPr>
              <a:t>Thanks</a:t>
            </a:r>
            <a:endParaRPr sz="4800" dirty="0">
              <a:solidFill>
                <a:schemeClr val="bg1"/>
              </a:solidFill>
              <a:latin typeface="Poppins" pitchFamily="2" charset="77"/>
              <a:cs typeface="Poppins" pitchFamily="2" charset="77"/>
            </a:endParaRPr>
          </a:p>
        </p:txBody>
      </p:sp>
      <p:pic>
        <p:nvPicPr>
          <p:cNvPr id="3" name="Imagem 2">
            <a:extLst>
              <a:ext uri="{FF2B5EF4-FFF2-40B4-BE49-F238E27FC236}">
                <a16:creationId xmlns:a16="http://schemas.microsoft.com/office/drawing/2014/main" id="{BE574361-632B-DCF9-0398-5CC8B5B24632}"/>
              </a:ext>
            </a:extLst>
          </p:cNvPr>
          <p:cNvPicPr>
            <a:picLocks noChangeAspect="1"/>
          </p:cNvPicPr>
          <p:nvPr/>
        </p:nvPicPr>
        <p:blipFill>
          <a:blip r:embed="rId4"/>
          <a:stretch>
            <a:fillRect/>
          </a:stretch>
        </p:blipFill>
        <p:spPr>
          <a:xfrm>
            <a:off x="4146014" y="4901532"/>
            <a:ext cx="851972" cy="161581"/>
          </a:xfrm>
          <a:prstGeom prst="rect">
            <a:avLst/>
          </a:prstGeom>
        </p:spPr>
      </p:pic>
      <p:sp>
        <p:nvSpPr>
          <p:cNvPr id="4" name="CaixaDeTexto 3">
            <a:extLst>
              <a:ext uri="{FF2B5EF4-FFF2-40B4-BE49-F238E27FC236}">
                <a16:creationId xmlns:a16="http://schemas.microsoft.com/office/drawing/2014/main" id="{A3BE9A84-19C7-3ABD-1D9D-F0DB0D6C3A44}"/>
              </a:ext>
            </a:extLst>
          </p:cNvPr>
          <p:cNvSpPr txBox="1"/>
          <p:nvPr/>
        </p:nvSpPr>
        <p:spPr>
          <a:xfrm>
            <a:off x="4245631" y="53539"/>
            <a:ext cx="4810182" cy="200055"/>
          </a:xfrm>
          <a:prstGeom prst="rect">
            <a:avLst/>
          </a:prstGeom>
          <a:noFill/>
        </p:spPr>
        <p:txBody>
          <a:bodyPr wrap="square">
            <a:spAutoFit/>
          </a:bodyPr>
          <a:lstStyle/>
          <a:p>
            <a:pPr algn="r"/>
            <a:r>
              <a:rPr lang="pt-PT" sz="700" dirty="0">
                <a:solidFill>
                  <a:schemeClr val="bg1"/>
                </a:solidFill>
                <a:effectLst/>
                <a:latin typeface="Poppins" pitchFamily="2" charset="77"/>
              </a:rPr>
              <a:t>COLLABORATIVE EDUCATION IN A DIGITAL ERA </a:t>
            </a:r>
            <a:endParaRPr lang="pt-PT" sz="700" dirty="0">
              <a:solidFill>
                <a:schemeClr val="bg1"/>
              </a:solidFill>
            </a:endParaRPr>
          </a:p>
        </p:txBody>
      </p:sp>
      <p:sp>
        <p:nvSpPr>
          <p:cNvPr id="5" name="CaixaDeTexto 4">
            <a:extLst>
              <a:ext uri="{FF2B5EF4-FFF2-40B4-BE49-F238E27FC236}">
                <a16:creationId xmlns:a16="http://schemas.microsoft.com/office/drawing/2014/main" id="{88C52B53-B633-47C0-0588-93949F0E7F9B}"/>
              </a:ext>
            </a:extLst>
          </p:cNvPr>
          <p:cNvSpPr txBox="1"/>
          <p:nvPr/>
        </p:nvSpPr>
        <p:spPr>
          <a:xfrm>
            <a:off x="57669" y="53012"/>
            <a:ext cx="4599376" cy="200055"/>
          </a:xfrm>
          <a:prstGeom prst="rect">
            <a:avLst/>
          </a:prstGeom>
          <a:noFill/>
        </p:spPr>
        <p:txBody>
          <a:bodyPr wrap="square">
            <a:spAutoFit/>
          </a:bodyPr>
          <a:lstStyle/>
          <a:p>
            <a:r>
              <a:rPr lang="pt-PT" sz="700" b="1" dirty="0">
                <a:solidFill>
                  <a:schemeClr val="bg1"/>
                </a:solidFill>
                <a:effectLst/>
                <a:latin typeface="Poppins SemiBold" pitchFamily="2" charset="77"/>
                <a:cs typeface="Poppins SemiBold" pitchFamily="2" charset="77"/>
              </a:rPr>
              <a:t>ADEE ANNUAL MEETING LIVERPOOL 2023 </a:t>
            </a:r>
            <a:endParaRPr lang="pt-PT" sz="700" b="1" dirty="0">
              <a:solidFill>
                <a:schemeClr val="bg1"/>
              </a:solidFill>
              <a:latin typeface="Poppins SemiBold" pitchFamily="2" charset="77"/>
              <a:cs typeface="Poppins SemiBold" pitchFamily="2" charset="77"/>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05"/>
        <p:cNvGrpSpPr/>
        <p:nvPr/>
      </p:nvGrpSpPr>
      <p:grpSpPr>
        <a:xfrm>
          <a:off x="0" y="0"/>
          <a:ext cx="0" cy="0"/>
          <a:chOff x="0" y="0"/>
          <a:chExt cx="0" cy="0"/>
        </a:xfrm>
      </p:grpSpPr>
      <p:sp>
        <p:nvSpPr>
          <p:cNvPr id="906" name="Google Shape;906;p62"/>
          <p:cNvSpPr txBox="1">
            <a:spLocks noGrp="1"/>
          </p:cNvSpPr>
          <p:nvPr>
            <p:ph type="title" idx="4294967295"/>
          </p:nvPr>
        </p:nvSpPr>
        <p:spPr>
          <a:xfrm>
            <a:off x="1048350" y="148327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b="1" dirty="0">
                <a:solidFill>
                  <a:srgbClr val="FFFFFF"/>
                </a:solidFill>
                <a:latin typeface="Poppins" pitchFamily="2" charset="77"/>
                <a:ea typeface="Arial"/>
                <a:cs typeface="Poppins" pitchFamily="2" charset="77"/>
                <a:sym typeface="Arial"/>
              </a:rPr>
              <a:t>Fonts &amp; colors used</a:t>
            </a:r>
            <a:endParaRPr b="1" dirty="0">
              <a:solidFill>
                <a:srgbClr val="FFFFFF"/>
              </a:solidFill>
              <a:latin typeface="Poppins" pitchFamily="2" charset="77"/>
              <a:ea typeface="Arial"/>
              <a:cs typeface="Poppins" pitchFamily="2" charset="77"/>
              <a:sym typeface="Arial"/>
            </a:endParaRPr>
          </a:p>
        </p:txBody>
      </p:sp>
      <p:sp>
        <p:nvSpPr>
          <p:cNvPr id="907" name="Google Shape;907;p62"/>
          <p:cNvSpPr txBox="1">
            <a:spLocks noGrp="1"/>
          </p:cNvSpPr>
          <p:nvPr>
            <p:ph type="body" idx="4294967295"/>
          </p:nvPr>
        </p:nvSpPr>
        <p:spPr>
          <a:xfrm>
            <a:off x="1048350" y="1986744"/>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rgbClr val="FFFFFF"/>
                </a:solidFill>
                <a:latin typeface="Poppins" pitchFamily="2" charset="77"/>
                <a:ea typeface="Arial"/>
                <a:cs typeface="Poppins" pitchFamily="2" charset="77"/>
                <a:sym typeface="Arial"/>
              </a:rPr>
              <a:t>This presentation has been made using the following fonts:</a:t>
            </a:r>
            <a:endParaRPr sz="1200" dirty="0">
              <a:solidFill>
                <a:srgbClr val="FFFFFF"/>
              </a:solidFill>
              <a:latin typeface="Poppins" pitchFamily="2" charset="77"/>
              <a:ea typeface="Arial"/>
              <a:cs typeface="Poppins" pitchFamily="2" charset="77"/>
              <a:sym typeface="Arial"/>
            </a:endParaRPr>
          </a:p>
          <a:p>
            <a:pPr marL="0" lvl="0" indent="0" algn="l" rtl="0">
              <a:spcBef>
                <a:spcPts val="0"/>
              </a:spcBef>
              <a:spcAft>
                <a:spcPts val="0"/>
              </a:spcAft>
              <a:buNone/>
            </a:pPr>
            <a:endParaRPr sz="1400" dirty="0">
              <a:solidFill>
                <a:srgbClr val="435D74"/>
              </a:solidFill>
              <a:latin typeface="Poppins" pitchFamily="2" charset="77"/>
              <a:ea typeface="Arial"/>
              <a:cs typeface="Poppins" pitchFamily="2" charset="77"/>
              <a:sym typeface="Arial"/>
            </a:endParaRPr>
          </a:p>
        </p:txBody>
      </p:sp>
      <p:sp>
        <p:nvSpPr>
          <p:cNvPr id="908" name="Google Shape;908;p62"/>
          <p:cNvSpPr txBox="1">
            <a:spLocks noGrp="1"/>
          </p:cNvSpPr>
          <p:nvPr>
            <p:ph type="body" idx="4294967295"/>
          </p:nvPr>
        </p:nvSpPr>
        <p:spPr>
          <a:xfrm>
            <a:off x="1048350" y="2571750"/>
            <a:ext cx="7047300" cy="1254900"/>
          </a:xfrm>
          <a:prstGeom prst="rect">
            <a:avLst/>
          </a:prstGeom>
        </p:spPr>
        <p:txBody>
          <a:bodyPr spcFirstLastPara="1" wrap="square" lIns="91425" tIns="91425" rIns="91425" bIns="91425" anchor="ctr" anchorCtr="0">
            <a:noAutofit/>
          </a:bodyPr>
          <a:lstStyle/>
          <a:p>
            <a:pPr marL="0" lvl="0" indent="0" algn="ctr">
              <a:buNone/>
            </a:pPr>
            <a:r>
              <a:rPr lang="en" b="1" dirty="0">
                <a:solidFill>
                  <a:schemeClr val="lt1"/>
                </a:solidFill>
                <a:latin typeface="Poppins" pitchFamily="2" charset="77"/>
                <a:ea typeface="Arial"/>
                <a:cs typeface="Poppins" pitchFamily="2" charset="77"/>
                <a:sym typeface="Arial"/>
              </a:rPr>
              <a:t>Poppins</a:t>
            </a:r>
          </a:p>
          <a:p>
            <a:pPr marL="0" lvl="0" indent="0" algn="ctr">
              <a:buNone/>
            </a:pPr>
            <a:r>
              <a:rPr lang="en" sz="1400" dirty="0">
                <a:solidFill>
                  <a:schemeClr val="lt1"/>
                </a:solid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https</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fonts.google.com</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specimen</a:t>
            </a:r>
            <a:r>
              <a:rPr lang="pt-PT" sz="1400" dirty="0">
                <a:solidFill>
                  <a:schemeClr val="bg1"/>
                </a:solidFill>
                <a:uFill>
                  <a:noFill/>
                </a:uFill>
                <a:latin typeface="Poppins Light" pitchFamily="2" charset="77"/>
                <a:ea typeface="Arial"/>
                <a:cs typeface="Poppins Light" pitchFamily="2" charset="77"/>
                <a:sym typeface="Arial"/>
              </a:rPr>
              <a:t>/</a:t>
            </a:r>
            <a:r>
              <a:rPr lang="pt-PT" sz="1400" dirty="0" err="1">
                <a:solidFill>
                  <a:schemeClr val="bg1"/>
                </a:solidFill>
                <a:uFill>
                  <a:noFill/>
                </a:uFill>
                <a:latin typeface="Poppins Light" pitchFamily="2" charset="77"/>
                <a:ea typeface="Arial"/>
                <a:cs typeface="Poppins Light" pitchFamily="2" charset="77"/>
                <a:sym typeface="Arial"/>
              </a:rPr>
              <a:t>Poppins</a:t>
            </a:r>
            <a:r>
              <a:rPr lang="en" sz="1400" dirty="0">
                <a:solidFill>
                  <a:schemeClr val="lt1"/>
                </a:solidFill>
                <a:latin typeface="Poppins Light" pitchFamily="2" charset="77"/>
                <a:ea typeface="Arial"/>
                <a:cs typeface="Poppins Light" pitchFamily="2" charset="77"/>
                <a:sym typeface="Arial"/>
              </a:rPr>
              <a:t>)</a:t>
            </a:r>
            <a:endParaRPr sz="1400" dirty="0">
              <a:solidFill>
                <a:schemeClr val="lt1"/>
              </a:solidFill>
              <a:latin typeface="Poppins Light" pitchFamily="2" charset="77"/>
              <a:ea typeface="Arial"/>
              <a:cs typeface="Poppins Light" pitchFamily="2" charset="77"/>
              <a:sym typeface="Arial"/>
            </a:endParaRPr>
          </a:p>
          <a:p>
            <a:pPr marL="0" lvl="0" indent="0" algn="ctr" rtl="0">
              <a:spcBef>
                <a:spcPts val="0"/>
              </a:spcBef>
              <a:spcAft>
                <a:spcPts val="0"/>
              </a:spcAft>
              <a:buNone/>
            </a:pPr>
            <a:endParaRPr sz="800"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b="1" dirty="0">
                <a:solidFill>
                  <a:schemeClr val="lt1"/>
                </a:solidFill>
                <a:latin typeface="Poppins" pitchFamily="2" charset="77"/>
                <a:ea typeface="Arial"/>
                <a:cs typeface="Poppins" pitchFamily="2" charset="77"/>
                <a:sym typeface="Arial"/>
              </a:rPr>
              <a:t>Quicksand</a:t>
            </a:r>
            <a:endParaRPr b="1" dirty="0">
              <a:solidFill>
                <a:schemeClr val="lt1"/>
              </a:solidFill>
              <a:latin typeface="Poppins" pitchFamily="2" charset="77"/>
              <a:ea typeface="Arial"/>
              <a:cs typeface="Poppins" pitchFamily="2" charset="77"/>
              <a:sym typeface="Arial"/>
            </a:endParaRPr>
          </a:p>
          <a:p>
            <a:pPr marL="0" lvl="0" indent="0" algn="ctr" rtl="0">
              <a:spcBef>
                <a:spcPts val="0"/>
              </a:spcBef>
              <a:spcAft>
                <a:spcPts val="0"/>
              </a:spcAft>
              <a:buClr>
                <a:schemeClr val="dk1"/>
              </a:buClr>
              <a:buSzPts val="1100"/>
              <a:buFont typeface="Arial"/>
              <a:buNone/>
            </a:pPr>
            <a:r>
              <a:rPr lang="en" sz="1400" dirty="0">
                <a:solidFill>
                  <a:schemeClr val="lt1"/>
                </a:solidFill>
                <a:latin typeface="Poppins Light" pitchFamily="2" charset="77"/>
                <a:ea typeface="Arial"/>
                <a:cs typeface="Poppins Light" pitchFamily="2" charset="77"/>
                <a:sym typeface="Arial"/>
              </a:rPr>
              <a:t>(</a:t>
            </a:r>
            <a:r>
              <a:rPr lang="en" sz="1400" dirty="0">
                <a:solidFill>
                  <a:schemeClr val="bg1"/>
                </a:solidFill>
                <a:uFill>
                  <a:noFill/>
                </a:uFill>
                <a:latin typeface="Poppins Light" pitchFamily="2" charset="77"/>
                <a:ea typeface="Arial"/>
                <a:cs typeface="Poppins Light" pitchFamily="2" charset="77"/>
                <a:sym typeface="Arial"/>
                <a:hlinkClick r:id="rId3">
                  <a:extLst>
                    <a:ext uri="{A12FA001-AC4F-418D-AE19-62706E023703}">
                      <ahyp:hlinkClr xmlns:ahyp="http://schemas.microsoft.com/office/drawing/2018/hyperlinkcolor" val="tx"/>
                    </a:ext>
                  </a:extLst>
                </a:hlinkClick>
              </a:rPr>
              <a:t>https://fonts.google.com/specimen/Quicksand</a:t>
            </a:r>
            <a:r>
              <a:rPr lang="en" sz="1400" dirty="0">
                <a:solidFill>
                  <a:srgbClr val="FFFFFF"/>
                </a:solidFill>
                <a:latin typeface="Poppins Light" pitchFamily="2" charset="77"/>
                <a:ea typeface="Arial"/>
                <a:cs typeface="Poppins Light" pitchFamily="2" charset="77"/>
                <a:sym typeface="Arial"/>
              </a:rPr>
              <a:t>)</a:t>
            </a:r>
            <a:endParaRPr sz="1400" dirty="0">
              <a:solidFill>
                <a:srgbClr val="FFFFFF"/>
              </a:solidFill>
              <a:latin typeface="Poppins Light" pitchFamily="2" charset="77"/>
              <a:ea typeface="Arial"/>
              <a:cs typeface="Poppins Light" pitchFamily="2" charset="77"/>
              <a:sym typeface="Arial"/>
            </a:endParaRPr>
          </a:p>
          <a:p>
            <a:pPr marL="0" lvl="0" indent="0" algn="l" rtl="0">
              <a:spcBef>
                <a:spcPts val="0"/>
              </a:spcBef>
              <a:spcAft>
                <a:spcPts val="0"/>
              </a:spcAft>
              <a:buClr>
                <a:schemeClr val="dk1"/>
              </a:buClr>
              <a:buSzPts val="1100"/>
              <a:buFont typeface="Arial"/>
              <a:buNone/>
            </a:pPr>
            <a:endParaRPr b="1" dirty="0">
              <a:solidFill>
                <a:schemeClr val="lt1"/>
              </a:solidFill>
              <a:latin typeface="Poppins" pitchFamily="2" charset="77"/>
              <a:ea typeface="Arial"/>
              <a:cs typeface="Poppins" pitchFamily="2" charset="77"/>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23"/>
        <p:cNvGrpSpPr/>
        <p:nvPr/>
      </p:nvGrpSpPr>
      <p:grpSpPr>
        <a:xfrm>
          <a:off x="0" y="0"/>
          <a:ext cx="0" cy="0"/>
          <a:chOff x="0" y="0"/>
          <a:chExt cx="0" cy="0"/>
        </a:xfrm>
      </p:grpSpPr>
      <p:sp>
        <p:nvSpPr>
          <p:cNvPr id="924" name="Google Shape;924;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Use editable graphic resources...</a:t>
            </a:r>
            <a:endParaRPr dirty="0">
              <a:solidFill>
                <a:srgbClr val="FFFFFF"/>
              </a:solidFill>
              <a:latin typeface="Poppins" pitchFamily="2" charset="77"/>
              <a:ea typeface="Arial"/>
              <a:cs typeface="Poppins" pitchFamily="2" charset="77"/>
              <a:sym typeface="Arial"/>
            </a:endParaRPr>
          </a:p>
        </p:txBody>
      </p:sp>
      <p:sp>
        <p:nvSpPr>
          <p:cNvPr id="925" name="Google Shape;925;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easily resize these resources, keeping the quality. To change the color, just ungroup the resource and click on the object you want to change. Then, click on the paint bucket and select the color you want. Don’t forget to group the resource again when you’re done.</a:t>
            </a:r>
            <a:endParaRPr sz="1100" dirty="0">
              <a:solidFill>
                <a:schemeClr val="bg1"/>
              </a:solidFill>
              <a:latin typeface="Poppins" pitchFamily="2" charset="77"/>
              <a:ea typeface="Arial"/>
              <a:cs typeface="Poppins" pitchFamily="2" charset="77"/>
              <a:sym typeface="Arial"/>
            </a:endParaRPr>
          </a:p>
        </p:txBody>
      </p:sp>
      <p:grpSp>
        <p:nvGrpSpPr>
          <p:cNvPr id="926" name="Google Shape;926;p63"/>
          <p:cNvGrpSpPr/>
          <p:nvPr/>
        </p:nvGrpSpPr>
        <p:grpSpPr>
          <a:xfrm>
            <a:off x="5156078" y="3085736"/>
            <a:ext cx="474294" cy="551291"/>
            <a:chOff x="4727025" y="1332775"/>
            <a:chExt cx="59900" cy="69625"/>
          </a:xfrm>
        </p:grpSpPr>
        <p:sp>
          <p:nvSpPr>
            <p:cNvPr id="927" name="Google Shape;927;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 name="Google Shape;929;p63"/>
          <p:cNvGrpSpPr/>
          <p:nvPr/>
        </p:nvGrpSpPr>
        <p:grpSpPr>
          <a:xfrm>
            <a:off x="5769734" y="2314340"/>
            <a:ext cx="555653" cy="557031"/>
            <a:chOff x="4820425" y="1329900"/>
            <a:chExt cx="70175" cy="70350"/>
          </a:xfrm>
        </p:grpSpPr>
        <p:sp>
          <p:nvSpPr>
            <p:cNvPr id="930" name="Google Shape;930;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63"/>
          <p:cNvGrpSpPr/>
          <p:nvPr/>
        </p:nvGrpSpPr>
        <p:grpSpPr>
          <a:xfrm>
            <a:off x="6396103" y="2318845"/>
            <a:ext cx="582574" cy="533871"/>
            <a:chOff x="4903200" y="1331525"/>
            <a:chExt cx="73575" cy="67425"/>
          </a:xfrm>
        </p:grpSpPr>
        <p:sp>
          <p:nvSpPr>
            <p:cNvPr id="935" name="Google Shape;935;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63"/>
          <p:cNvGrpSpPr/>
          <p:nvPr/>
        </p:nvGrpSpPr>
        <p:grpSpPr>
          <a:xfrm>
            <a:off x="5755581" y="3078709"/>
            <a:ext cx="583960" cy="565345"/>
            <a:chOff x="4815575" y="1416800"/>
            <a:chExt cx="73750" cy="71400"/>
          </a:xfrm>
        </p:grpSpPr>
        <p:sp>
          <p:nvSpPr>
            <p:cNvPr id="938" name="Google Shape;938;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63"/>
          <p:cNvGrpSpPr/>
          <p:nvPr/>
        </p:nvGrpSpPr>
        <p:grpSpPr>
          <a:xfrm>
            <a:off x="6390362" y="3108896"/>
            <a:ext cx="589898" cy="504970"/>
            <a:chOff x="4902475" y="1418875"/>
            <a:chExt cx="74500" cy="63775"/>
          </a:xfrm>
        </p:grpSpPr>
        <p:sp>
          <p:nvSpPr>
            <p:cNvPr id="942" name="Google Shape;942;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3"/>
          <p:cNvGrpSpPr/>
          <p:nvPr/>
        </p:nvGrpSpPr>
        <p:grpSpPr>
          <a:xfrm>
            <a:off x="5765577" y="3826000"/>
            <a:ext cx="563967" cy="567127"/>
            <a:chOff x="4818100" y="1507675"/>
            <a:chExt cx="71225" cy="71625"/>
          </a:xfrm>
        </p:grpSpPr>
        <p:sp>
          <p:nvSpPr>
            <p:cNvPr id="945" name="Google Shape;945;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63"/>
          <p:cNvGrpSpPr/>
          <p:nvPr/>
        </p:nvGrpSpPr>
        <p:grpSpPr>
          <a:xfrm>
            <a:off x="5079075" y="3829461"/>
            <a:ext cx="628301" cy="588505"/>
            <a:chOff x="4721450" y="1509475"/>
            <a:chExt cx="79350" cy="74325"/>
          </a:xfrm>
        </p:grpSpPr>
        <p:sp>
          <p:nvSpPr>
            <p:cNvPr id="950" name="Google Shape;950;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6424608" y="3814027"/>
            <a:ext cx="557038" cy="562772"/>
            <a:chOff x="4906800" y="1507500"/>
            <a:chExt cx="70350" cy="71075"/>
          </a:xfrm>
        </p:grpSpPr>
        <p:sp>
          <p:nvSpPr>
            <p:cNvPr id="955" name="Google Shape;955;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63"/>
          <p:cNvGrpSpPr/>
          <p:nvPr/>
        </p:nvGrpSpPr>
        <p:grpSpPr>
          <a:xfrm>
            <a:off x="4462216" y="2340963"/>
            <a:ext cx="517934" cy="517934"/>
            <a:chOff x="3736598" y="2170606"/>
            <a:chExt cx="404889" cy="404889"/>
          </a:xfrm>
        </p:grpSpPr>
        <p:sp>
          <p:nvSpPr>
            <p:cNvPr id="961" name="Google Shape;961;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3"/>
          <p:cNvGrpSpPr/>
          <p:nvPr/>
        </p:nvGrpSpPr>
        <p:grpSpPr>
          <a:xfrm>
            <a:off x="3729277" y="2341061"/>
            <a:ext cx="586986" cy="517740"/>
            <a:chOff x="3161917" y="2170682"/>
            <a:chExt cx="458870" cy="404737"/>
          </a:xfrm>
        </p:grpSpPr>
        <p:sp>
          <p:nvSpPr>
            <p:cNvPr id="966" name="Google Shape;966;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63"/>
          <p:cNvGrpSpPr/>
          <p:nvPr/>
        </p:nvGrpSpPr>
        <p:grpSpPr>
          <a:xfrm>
            <a:off x="3752299" y="3102400"/>
            <a:ext cx="540943" cy="517963"/>
            <a:chOff x="3179914" y="2889488"/>
            <a:chExt cx="422876" cy="404911"/>
          </a:xfrm>
        </p:grpSpPr>
        <p:sp>
          <p:nvSpPr>
            <p:cNvPr id="970" name="Google Shape;970;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453093" y="3102358"/>
            <a:ext cx="536180" cy="518047"/>
            <a:chOff x="3729467" y="2889422"/>
            <a:chExt cx="419153" cy="404977"/>
          </a:xfrm>
        </p:grpSpPr>
        <p:sp>
          <p:nvSpPr>
            <p:cNvPr id="977" name="Google Shape;977;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1990126" y="3445787"/>
            <a:ext cx="965351" cy="134611"/>
            <a:chOff x="4411970" y="2962952"/>
            <a:chExt cx="706544" cy="104212"/>
          </a:xfrm>
        </p:grpSpPr>
        <p:sp>
          <p:nvSpPr>
            <p:cNvPr id="985" name="Google Shape;985;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3"/>
          <p:cNvGrpSpPr/>
          <p:nvPr/>
        </p:nvGrpSpPr>
        <p:grpSpPr>
          <a:xfrm>
            <a:off x="1990126" y="3041077"/>
            <a:ext cx="960158" cy="289172"/>
            <a:chOff x="4411970" y="2726085"/>
            <a:chExt cx="643107" cy="193659"/>
          </a:xfrm>
        </p:grpSpPr>
        <p:sp>
          <p:nvSpPr>
            <p:cNvPr id="990" name="Google Shape;990;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998624" y="3295400"/>
            <a:ext cx="811503" cy="252584"/>
            <a:chOff x="4411970" y="4340222"/>
            <a:chExt cx="779467" cy="242683"/>
          </a:xfrm>
        </p:grpSpPr>
        <p:sp>
          <p:nvSpPr>
            <p:cNvPr id="994" name="Google Shape;994;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3"/>
          <p:cNvGrpSpPr/>
          <p:nvPr/>
        </p:nvGrpSpPr>
        <p:grpSpPr>
          <a:xfrm>
            <a:off x="1990126" y="2709308"/>
            <a:ext cx="965160" cy="216230"/>
            <a:chOff x="4411970" y="2468674"/>
            <a:chExt cx="747317" cy="167425"/>
          </a:xfrm>
        </p:grpSpPr>
        <p:sp>
          <p:nvSpPr>
            <p:cNvPr id="998" name="Google Shape;998;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 name="Google Shape;1000;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 name="Google Shape;1001;p63"/>
          <p:cNvGrpSpPr/>
          <p:nvPr/>
        </p:nvGrpSpPr>
        <p:grpSpPr>
          <a:xfrm>
            <a:off x="997692" y="2334687"/>
            <a:ext cx="1959041" cy="208784"/>
            <a:chOff x="6336019" y="3733725"/>
            <a:chExt cx="2566206" cy="351310"/>
          </a:xfrm>
        </p:grpSpPr>
        <p:sp>
          <p:nvSpPr>
            <p:cNvPr id="1002" name="Google Shape;1002;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3"/>
          <p:cNvGrpSpPr/>
          <p:nvPr/>
        </p:nvGrpSpPr>
        <p:grpSpPr>
          <a:xfrm>
            <a:off x="1990126" y="3950602"/>
            <a:ext cx="946551" cy="153200"/>
            <a:chOff x="4404545" y="3301592"/>
            <a:chExt cx="782403" cy="129272"/>
          </a:xfrm>
        </p:grpSpPr>
        <p:sp>
          <p:nvSpPr>
            <p:cNvPr id="1007" name="Google Shape;1007;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3"/>
          <p:cNvGrpSpPr/>
          <p:nvPr/>
        </p:nvGrpSpPr>
        <p:grpSpPr>
          <a:xfrm>
            <a:off x="1990126" y="3695937"/>
            <a:ext cx="962257" cy="139127"/>
            <a:chOff x="4411970" y="3131459"/>
            <a:chExt cx="710520" cy="117397"/>
          </a:xfrm>
        </p:grpSpPr>
        <p:sp>
          <p:nvSpPr>
            <p:cNvPr id="1010" name="Google Shape;1010;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 name="Google Shape;1012;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 name="Google Shape;1013;p63"/>
          <p:cNvGrpSpPr/>
          <p:nvPr/>
        </p:nvGrpSpPr>
        <p:grpSpPr>
          <a:xfrm>
            <a:off x="990271" y="3621603"/>
            <a:ext cx="823838" cy="458988"/>
            <a:chOff x="4411970" y="1801825"/>
            <a:chExt cx="734586" cy="409262"/>
          </a:xfrm>
        </p:grpSpPr>
        <p:sp>
          <p:nvSpPr>
            <p:cNvPr id="1014" name="Google Shape;1014;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63"/>
          <p:cNvGrpSpPr/>
          <p:nvPr/>
        </p:nvGrpSpPr>
        <p:grpSpPr>
          <a:xfrm>
            <a:off x="3095243" y="2339173"/>
            <a:ext cx="521514" cy="521514"/>
            <a:chOff x="5681300" y="2527788"/>
            <a:chExt cx="805800" cy="805800"/>
          </a:xfrm>
        </p:grpSpPr>
        <p:sp>
          <p:nvSpPr>
            <p:cNvPr id="1017" name="Google Shape;1017;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3"/>
          <p:cNvGrpSpPr/>
          <p:nvPr/>
        </p:nvGrpSpPr>
        <p:grpSpPr>
          <a:xfrm>
            <a:off x="3089483" y="3094865"/>
            <a:ext cx="533033" cy="533033"/>
            <a:chOff x="4049800" y="640400"/>
            <a:chExt cx="858900" cy="858900"/>
          </a:xfrm>
        </p:grpSpPr>
        <p:sp>
          <p:nvSpPr>
            <p:cNvPr id="1020" name="Google Shape;1020;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3"/>
          <p:cNvGrpSpPr/>
          <p:nvPr/>
        </p:nvGrpSpPr>
        <p:grpSpPr>
          <a:xfrm>
            <a:off x="3014966" y="3772543"/>
            <a:ext cx="682068" cy="682068"/>
            <a:chOff x="5080188" y="927900"/>
            <a:chExt cx="961200" cy="961200"/>
          </a:xfrm>
        </p:grpSpPr>
        <p:sp>
          <p:nvSpPr>
            <p:cNvPr id="1023" name="Google Shape;1023;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63"/>
          <p:cNvGrpSpPr/>
          <p:nvPr/>
        </p:nvGrpSpPr>
        <p:grpSpPr>
          <a:xfrm>
            <a:off x="4478465" y="3869234"/>
            <a:ext cx="505650" cy="504006"/>
            <a:chOff x="6039282" y="1042577"/>
            <a:chExt cx="734315" cy="731929"/>
          </a:xfrm>
        </p:grpSpPr>
        <p:sp>
          <p:nvSpPr>
            <p:cNvPr id="1032" name="Google Shape;1032;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63"/>
          <p:cNvGrpSpPr/>
          <p:nvPr/>
        </p:nvGrpSpPr>
        <p:grpSpPr>
          <a:xfrm>
            <a:off x="5091067" y="2298862"/>
            <a:ext cx="567744" cy="602136"/>
            <a:chOff x="1825800" y="1651625"/>
            <a:chExt cx="539989" cy="571775"/>
          </a:xfrm>
        </p:grpSpPr>
        <p:sp>
          <p:nvSpPr>
            <p:cNvPr id="1054" name="Google Shape;1054;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3"/>
          <p:cNvGrpSpPr/>
          <p:nvPr/>
        </p:nvGrpSpPr>
        <p:grpSpPr>
          <a:xfrm>
            <a:off x="3765995" y="3855579"/>
            <a:ext cx="508123" cy="507955"/>
            <a:chOff x="1897577" y="2802432"/>
            <a:chExt cx="492176" cy="492014"/>
          </a:xfrm>
        </p:grpSpPr>
        <p:sp>
          <p:nvSpPr>
            <p:cNvPr id="1059" name="Google Shape;1059;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3"/>
          <p:cNvGrpSpPr/>
          <p:nvPr/>
        </p:nvGrpSpPr>
        <p:grpSpPr>
          <a:xfrm>
            <a:off x="997525" y="4169123"/>
            <a:ext cx="809227" cy="200842"/>
            <a:chOff x="2013045" y="4813233"/>
            <a:chExt cx="921986" cy="228854"/>
          </a:xfrm>
        </p:grpSpPr>
        <p:sp>
          <p:nvSpPr>
            <p:cNvPr id="1072" name="Google Shape;1072;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63"/>
          <p:cNvGrpSpPr/>
          <p:nvPr/>
        </p:nvGrpSpPr>
        <p:grpSpPr>
          <a:xfrm>
            <a:off x="1005985" y="2656004"/>
            <a:ext cx="792421" cy="269941"/>
            <a:chOff x="1046767" y="4756633"/>
            <a:chExt cx="859646" cy="292841"/>
          </a:xfrm>
        </p:grpSpPr>
        <p:sp>
          <p:nvSpPr>
            <p:cNvPr id="1075" name="Google Shape;1075;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 name="Google Shape;1082;p63"/>
          <p:cNvGrpSpPr/>
          <p:nvPr/>
        </p:nvGrpSpPr>
        <p:grpSpPr>
          <a:xfrm>
            <a:off x="7141841" y="2550562"/>
            <a:ext cx="166473" cy="141497"/>
            <a:chOff x="4660325" y="1866850"/>
            <a:chExt cx="68350" cy="58100"/>
          </a:xfrm>
        </p:grpSpPr>
        <p:sp>
          <p:nvSpPr>
            <p:cNvPr id="1083" name="Google Shape;1083;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451186" y="2576286"/>
            <a:ext cx="162515" cy="90049"/>
            <a:chOff x="4791775" y="1877500"/>
            <a:chExt cx="66725" cy="36975"/>
          </a:xfrm>
        </p:grpSpPr>
        <p:sp>
          <p:nvSpPr>
            <p:cNvPr id="1086" name="Google Shape;1086;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63"/>
          <p:cNvGrpSpPr/>
          <p:nvPr/>
        </p:nvGrpSpPr>
        <p:grpSpPr>
          <a:xfrm>
            <a:off x="7772899" y="2576286"/>
            <a:ext cx="144979" cy="90049"/>
            <a:chOff x="4923925" y="1877500"/>
            <a:chExt cx="59525" cy="36975"/>
          </a:xfrm>
        </p:grpSpPr>
        <p:sp>
          <p:nvSpPr>
            <p:cNvPr id="1089" name="Google Shape;1089;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63"/>
          <p:cNvGrpSpPr/>
          <p:nvPr/>
        </p:nvGrpSpPr>
        <p:grpSpPr>
          <a:xfrm>
            <a:off x="8067390" y="2558477"/>
            <a:ext cx="141447" cy="125667"/>
            <a:chOff x="5058450" y="1870100"/>
            <a:chExt cx="58075" cy="51600"/>
          </a:xfrm>
        </p:grpSpPr>
        <p:sp>
          <p:nvSpPr>
            <p:cNvPr id="1092" name="Google Shape;1092;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63"/>
          <p:cNvGrpSpPr/>
          <p:nvPr/>
        </p:nvGrpSpPr>
        <p:grpSpPr>
          <a:xfrm>
            <a:off x="7481905" y="2980885"/>
            <a:ext cx="101077" cy="107645"/>
            <a:chOff x="4811425" y="2065025"/>
            <a:chExt cx="41500" cy="44200"/>
          </a:xfrm>
        </p:grpSpPr>
        <p:sp>
          <p:nvSpPr>
            <p:cNvPr id="1095" name="Google Shape;1095;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7774342" y="2981098"/>
            <a:ext cx="120867" cy="107218"/>
            <a:chOff x="4929875" y="2065025"/>
            <a:chExt cx="49625" cy="44025"/>
          </a:xfrm>
        </p:grpSpPr>
        <p:sp>
          <p:nvSpPr>
            <p:cNvPr id="1098" name="Google Shape;1098;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8103011" y="2984112"/>
            <a:ext cx="70206" cy="101191"/>
            <a:chOff x="5083925" y="2066350"/>
            <a:chExt cx="28825" cy="41550"/>
          </a:xfrm>
        </p:grpSpPr>
        <p:sp>
          <p:nvSpPr>
            <p:cNvPr id="1101" name="Google Shape;1101;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7134565" y="2999759"/>
            <a:ext cx="181026" cy="69896"/>
            <a:chOff x="4659775" y="2072775"/>
            <a:chExt cx="74325" cy="28700"/>
          </a:xfrm>
        </p:grpSpPr>
        <p:sp>
          <p:nvSpPr>
            <p:cNvPr id="1104" name="Google Shape;1104;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3"/>
          <p:cNvGrpSpPr/>
          <p:nvPr/>
        </p:nvGrpSpPr>
        <p:grpSpPr>
          <a:xfrm>
            <a:off x="8054421" y="2790324"/>
            <a:ext cx="167387" cy="89197"/>
            <a:chOff x="4662475" y="1976500"/>
            <a:chExt cx="68725" cy="36625"/>
          </a:xfrm>
        </p:grpSpPr>
        <p:sp>
          <p:nvSpPr>
            <p:cNvPr id="1108" name="Google Shape;1108;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3"/>
          <p:cNvGrpSpPr/>
          <p:nvPr/>
        </p:nvGrpSpPr>
        <p:grpSpPr>
          <a:xfrm>
            <a:off x="7751326" y="2793764"/>
            <a:ext cx="166899" cy="82317"/>
            <a:chOff x="4920150" y="1977875"/>
            <a:chExt cx="68525" cy="33800"/>
          </a:xfrm>
        </p:grpSpPr>
        <p:sp>
          <p:nvSpPr>
            <p:cNvPr id="1112" name="Google Shape;1112;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63"/>
          <p:cNvGrpSpPr/>
          <p:nvPr/>
        </p:nvGrpSpPr>
        <p:grpSpPr>
          <a:xfrm>
            <a:off x="7162483" y="3197682"/>
            <a:ext cx="125190" cy="127859"/>
            <a:chOff x="4676550" y="2160575"/>
            <a:chExt cx="51400" cy="52500"/>
          </a:xfrm>
        </p:grpSpPr>
        <p:sp>
          <p:nvSpPr>
            <p:cNvPr id="1116" name="Google Shape;1116;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63"/>
          <p:cNvGrpSpPr/>
          <p:nvPr/>
        </p:nvGrpSpPr>
        <p:grpSpPr>
          <a:xfrm>
            <a:off x="7459741" y="3204714"/>
            <a:ext cx="145405" cy="113794"/>
            <a:chOff x="4768325" y="2163475"/>
            <a:chExt cx="59700" cy="46725"/>
          </a:xfrm>
        </p:grpSpPr>
        <p:sp>
          <p:nvSpPr>
            <p:cNvPr id="1120" name="Google Shape;1120;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 name="Google Shape;1128;p63"/>
          <p:cNvGrpSpPr/>
          <p:nvPr/>
        </p:nvGrpSpPr>
        <p:grpSpPr>
          <a:xfrm>
            <a:off x="7476059" y="3459808"/>
            <a:ext cx="112768" cy="106853"/>
            <a:chOff x="4768575" y="2253950"/>
            <a:chExt cx="46300" cy="43875"/>
          </a:xfrm>
        </p:grpSpPr>
        <p:sp>
          <p:nvSpPr>
            <p:cNvPr id="1129" name="Google Shape;1129;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3"/>
          <p:cNvGrpSpPr/>
          <p:nvPr/>
        </p:nvGrpSpPr>
        <p:grpSpPr>
          <a:xfrm>
            <a:off x="7775682" y="3948834"/>
            <a:ext cx="118187" cy="146246"/>
            <a:chOff x="4960900" y="2433225"/>
            <a:chExt cx="48525" cy="60050"/>
          </a:xfrm>
        </p:grpSpPr>
        <p:sp>
          <p:nvSpPr>
            <p:cNvPr id="1132" name="Google Shape;1132;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3"/>
          <p:cNvGrpSpPr/>
          <p:nvPr/>
        </p:nvGrpSpPr>
        <p:grpSpPr>
          <a:xfrm>
            <a:off x="7464247" y="4212895"/>
            <a:ext cx="136394" cy="143810"/>
            <a:chOff x="4854075" y="2527625"/>
            <a:chExt cx="56000" cy="59050"/>
          </a:xfrm>
        </p:grpSpPr>
        <p:sp>
          <p:nvSpPr>
            <p:cNvPr id="1135" name="Google Shape;1135;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 name="Google Shape;1140;p63"/>
          <p:cNvGrpSpPr/>
          <p:nvPr/>
        </p:nvGrpSpPr>
        <p:grpSpPr>
          <a:xfrm>
            <a:off x="8088458" y="3676639"/>
            <a:ext cx="99312" cy="160797"/>
            <a:chOff x="5059700" y="2334775"/>
            <a:chExt cx="40775" cy="66025"/>
          </a:xfrm>
        </p:grpSpPr>
        <p:sp>
          <p:nvSpPr>
            <p:cNvPr id="1141" name="Google Shape;1141;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63"/>
          <p:cNvGrpSpPr/>
          <p:nvPr/>
        </p:nvGrpSpPr>
        <p:grpSpPr>
          <a:xfrm>
            <a:off x="8045622" y="3941771"/>
            <a:ext cx="184984" cy="160371"/>
            <a:chOff x="5037700" y="2430325"/>
            <a:chExt cx="75950" cy="65850"/>
          </a:xfrm>
        </p:grpSpPr>
        <p:sp>
          <p:nvSpPr>
            <p:cNvPr id="1151" name="Google Shape;1151;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63"/>
          <p:cNvGrpSpPr/>
          <p:nvPr/>
        </p:nvGrpSpPr>
        <p:grpSpPr>
          <a:xfrm>
            <a:off x="7465128" y="3708223"/>
            <a:ext cx="173014" cy="97629"/>
            <a:chOff x="4756975" y="2341800"/>
            <a:chExt cx="91975" cy="51925"/>
          </a:xfrm>
        </p:grpSpPr>
        <p:sp>
          <p:nvSpPr>
            <p:cNvPr id="1154" name="Google Shape;1154;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3"/>
          <p:cNvGrpSpPr/>
          <p:nvPr/>
        </p:nvGrpSpPr>
        <p:grpSpPr>
          <a:xfrm>
            <a:off x="7732065" y="4196920"/>
            <a:ext cx="212497" cy="175761"/>
            <a:chOff x="4943575" y="2516350"/>
            <a:chExt cx="98675" cy="81700"/>
          </a:xfrm>
        </p:grpSpPr>
        <p:sp>
          <p:nvSpPr>
            <p:cNvPr id="1175" name="Google Shape;1175;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 name="Google Shape;1253;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0"/>
        <p:cNvGrpSpPr/>
        <p:nvPr/>
      </p:nvGrpSpPr>
      <p:grpSpPr>
        <a:xfrm>
          <a:off x="0" y="0"/>
          <a:ext cx="0" cy="0"/>
          <a:chOff x="0" y="0"/>
          <a:chExt cx="0" cy="0"/>
        </a:xfrm>
      </p:grpSpPr>
      <p:grpSp>
        <p:nvGrpSpPr>
          <p:cNvPr id="1261" name="Google Shape;1261;p64"/>
          <p:cNvGrpSpPr/>
          <p:nvPr/>
        </p:nvGrpSpPr>
        <p:grpSpPr>
          <a:xfrm>
            <a:off x="3642951" y="1176740"/>
            <a:ext cx="2078182" cy="1366558"/>
            <a:chOff x="235800" y="830650"/>
            <a:chExt cx="6978450" cy="4588844"/>
          </a:xfrm>
        </p:grpSpPr>
        <p:sp>
          <p:nvSpPr>
            <p:cNvPr id="1262" name="Google Shape;1262;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68" name="Google Shape;1268;p64"/>
          <p:cNvGrpSpPr/>
          <p:nvPr/>
        </p:nvGrpSpPr>
        <p:grpSpPr>
          <a:xfrm>
            <a:off x="738454" y="3007842"/>
            <a:ext cx="2622876" cy="1333540"/>
            <a:chOff x="238125" y="1038125"/>
            <a:chExt cx="7146800" cy="3633625"/>
          </a:xfrm>
        </p:grpSpPr>
        <p:sp>
          <p:nvSpPr>
            <p:cNvPr id="1269" name="Google Shape;1269;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5961311" y="1231136"/>
            <a:ext cx="2435960" cy="1297725"/>
            <a:chOff x="233350" y="949250"/>
            <a:chExt cx="7137300" cy="3802300"/>
          </a:xfrm>
        </p:grpSpPr>
        <p:sp>
          <p:nvSpPr>
            <p:cNvPr id="2842" name="Google Shape;2842;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4"/>
          <p:cNvGrpSpPr/>
          <p:nvPr/>
        </p:nvGrpSpPr>
        <p:grpSpPr>
          <a:xfrm>
            <a:off x="7714435" y="3194726"/>
            <a:ext cx="104231" cy="320340"/>
            <a:chOff x="7564426" y="3224343"/>
            <a:chExt cx="119985" cy="368801"/>
          </a:xfrm>
        </p:grpSpPr>
        <p:sp>
          <p:nvSpPr>
            <p:cNvPr id="2894" name="Google Shape;2894;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413923" y="3188827"/>
            <a:ext cx="189489" cy="332132"/>
            <a:chOff x="8370831" y="3202002"/>
            <a:chExt cx="218129" cy="382376"/>
          </a:xfrm>
        </p:grpSpPr>
        <p:sp>
          <p:nvSpPr>
            <p:cNvPr id="2897" name="Google Shape;2897;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4"/>
          <p:cNvGrpSpPr/>
          <p:nvPr/>
        </p:nvGrpSpPr>
        <p:grpSpPr>
          <a:xfrm>
            <a:off x="8137312" y="3599959"/>
            <a:ext cx="309429" cy="267000"/>
            <a:chOff x="6742064" y="3750480"/>
            <a:chExt cx="399315" cy="344560"/>
          </a:xfrm>
        </p:grpSpPr>
        <p:sp>
          <p:nvSpPr>
            <p:cNvPr id="2900" name="Google Shape;2900;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4"/>
          <p:cNvGrpSpPr/>
          <p:nvPr/>
        </p:nvGrpSpPr>
        <p:grpSpPr>
          <a:xfrm>
            <a:off x="7676331" y="3951006"/>
            <a:ext cx="180437" cy="281608"/>
            <a:chOff x="7248525" y="3739696"/>
            <a:chExt cx="230531" cy="359790"/>
          </a:xfrm>
        </p:grpSpPr>
        <p:sp>
          <p:nvSpPr>
            <p:cNvPr id="2903" name="Google Shape;2903;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4"/>
          <p:cNvGrpSpPr/>
          <p:nvPr/>
        </p:nvGrpSpPr>
        <p:grpSpPr>
          <a:xfrm>
            <a:off x="7922251" y="3594231"/>
            <a:ext cx="162896" cy="278710"/>
            <a:chOff x="7601242" y="3729267"/>
            <a:chExt cx="222566" cy="380803"/>
          </a:xfrm>
        </p:grpSpPr>
        <p:sp>
          <p:nvSpPr>
            <p:cNvPr id="2906" name="Google Shape;2906;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9" name="Google Shape;2909;p64"/>
          <p:cNvGrpSpPr/>
          <p:nvPr/>
        </p:nvGrpSpPr>
        <p:grpSpPr>
          <a:xfrm>
            <a:off x="7411896" y="3595371"/>
            <a:ext cx="193543" cy="275990"/>
            <a:chOff x="8304647" y="3738687"/>
            <a:chExt cx="225076" cy="320956"/>
          </a:xfrm>
        </p:grpSpPr>
        <p:sp>
          <p:nvSpPr>
            <p:cNvPr id="2910" name="Google Shape;2910;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64"/>
          <p:cNvGrpSpPr/>
          <p:nvPr/>
        </p:nvGrpSpPr>
        <p:grpSpPr>
          <a:xfrm>
            <a:off x="7684389" y="3595371"/>
            <a:ext cx="178492" cy="275990"/>
            <a:chOff x="8615101" y="3738687"/>
            <a:chExt cx="207573" cy="320956"/>
          </a:xfrm>
        </p:grpSpPr>
        <p:sp>
          <p:nvSpPr>
            <p:cNvPr id="2914" name="Google Shape;2914;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64"/>
          <p:cNvGrpSpPr/>
          <p:nvPr/>
        </p:nvGrpSpPr>
        <p:grpSpPr>
          <a:xfrm>
            <a:off x="7909920" y="3998032"/>
            <a:ext cx="187557" cy="187557"/>
            <a:chOff x="8565775" y="671075"/>
            <a:chExt cx="441000" cy="441000"/>
          </a:xfrm>
        </p:grpSpPr>
        <p:sp>
          <p:nvSpPr>
            <p:cNvPr id="2919" name="Google Shape;2919;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64"/>
          <p:cNvGrpSpPr/>
          <p:nvPr/>
        </p:nvGrpSpPr>
        <p:grpSpPr>
          <a:xfrm>
            <a:off x="6064392" y="3070557"/>
            <a:ext cx="587865" cy="517731"/>
            <a:chOff x="6000718" y="3070557"/>
            <a:chExt cx="587865" cy="517731"/>
          </a:xfrm>
        </p:grpSpPr>
        <p:sp>
          <p:nvSpPr>
            <p:cNvPr id="2924" name="Google Shape;292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64"/>
          <p:cNvGrpSpPr/>
          <p:nvPr/>
        </p:nvGrpSpPr>
        <p:grpSpPr>
          <a:xfrm>
            <a:off x="6079197" y="3714217"/>
            <a:ext cx="557665" cy="516387"/>
            <a:chOff x="6015523" y="3714217"/>
            <a:chExt cx="557665" cy="516387"/>
          </a:xfrm>
        </p:grpSpPr>
        <p:grpSp>
          <p:nvGrpSpPr>
            <p:cNvPr id="2935" name="Google Shape;2935;p64"/>
            <p:cNvGrpSpPr/>
            <p:nvPr/>
          </p:nvGrpSpPr>
          <p:grpSpPr>
            <a:xfrm>
              <a:off x="6036094" y="3716980"/>
              <a:ext cx="529822" cy="510480"/>
              <a:chOff x="3148311" y="-545634"/>
              <a:chExt cx="1006118" cy="969572"/>
            </a:xfrm>
          </p:grpSpPr>
          <p:sp>
            <p:nvSpPr>
              <p:cNvPr id="2936" name="Google Shape;293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64"/>
          <p:cNvGrpSpPr/>
          <p:nvPr/>
        </p:nvGrpSpPr>
        <p:grpSpPr>
          <a:xfrm>
            <a:off x="6707979" y="3073628"/>
            <a:ext cx="576302" cy="511871"/>
            <a:chOff x="6644304" y="3073628"/>
            <a:chExt cx="576302" cy="511871"/>
          </a:xfrm>
        </p:grpSpPr>
        <p:grpSp>
          <p:nvGrpSpPr>
            <p:cNvPr id="2948" name="Google Shape;2948;p64"/>
            <p:cNvGrpSpPr/>
            <p:nvPr/>
          </p:nvGrpSpPr>
          <p:grpSpPr>
            <a:xfrm>
              <a:off x="6712169" y="3073651"/>
              <a:ext cx="481611" cy="506713"/>
              <a:chOff x="1833536" y="-546641"/>
              <a:chExt cx="914567" cy="962419"/>
            </a:xfrm>
          </p:grpSpPr>
          <p:grpSp>
            <p:nvGrpSpPr>
              <p:cNvPr id="2949" name="Google Shape;2949;p64"/>
              <p:cNvGrpSpPr/>
              <p:nvPr/>
            </p:nvGrpSpPr>
            <p:grpSpPr>
              <a:xfrm>
                <a:off x="1833536" y="-524249"/>
                <a:ext cx="914567" cy="940027"/>
                <a:chOff x="1833536" y="-524249"/>
                <a:chExt cx="914567" cy="940027"/>
              </a:xfrm>
            </p:grpSpPr>
            <p:sp>
              <p:nvSpPr>
                <p:cNvPr id="2950" name="Google Shape;295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9" name="Google Shape;295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64"/>
          <p:cNvGrpSpPr/>
          <p:nvPr/>
        </p:nvGrpSpPr>
        <p:grpSpPr>
          <a:xfrm>
            <a:off x="6715725" y="3714143"/>
            <a:ext cx="560636" cy="516497"/>
            <a:chOff x="6652051" y="3714143"/>
            <a:chExt cx="560636" cy="516497"/>
          </a:xfrm>
        </p:grpSpPr>
        <p:grpSp>
          <p:nvGrpSpPr>
            <p:cNvPr id="2961" name="Google Shape;2961;p64"/>
            <p:cNvGrpSpPr/>
            <p:nvPr/>
          </p:nvGrpSpPr>
          <p:grpSpPr>
            <a:xfrm>
              <a:off x="6669657" y="3716715"/>
              <a:ext cx="466768" cy="464314"/>
              <a:chOff x="3139766" y="765669"/>
              <a:chExt cx="886380" cy="881888"/>
            </a:xfrm>
          </p:grpSpPr>
          <p:grpSp>
            <p:nvGrpSpPr>
              <p:cNvPr id="2962" name="Google Shape;2962;p64"/>
              <p:cNvGrpSpPr/>
              <p:nvPr/>
            </p:nvGrpSpPr>
            <p:grpSpPr>
              <a:xfrm>
                <a:off x="3139766" y="765669"/>
                <a:ext cx="886380" cy="881888"/>
                <a:chOff x="3139766" y="765669"/>
                <a:chExt cx="886380" cy="881888"/>
              </a:xfrm>
            </p:grpSpPr>
            <p:sp>
              <p:nvSpPr>
                <p:cNvPr id="2963" name="Google Shape;296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64"/>
          <p:cNvGrpSpPr/>
          <p:nvPr/>
        </p:nvGrpSpPr>
        <p:grpSpPr>
          <a:xfrm>
            <a:off x="625184" y="1201451"/>
            <a:ext cx="2665073" cy="1317140"/>
            <a:chOff x="793334" y="1192826"/>
            <a:chExt cx="2665073" cy="1317140"/>
          </a:xfrm>
        </p:grpSpPr>
        <p:sp>
          <p:nvSpPr>
            <p:cNvPr id="2978" name="Google Shape;297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64"/>
          <p:cNvGrpSpPr/>
          <p:nvPr/>
        </p:nvGrpSpPr>
        <p:grpSpPr>
          <a:xfrm>
            <a:off x="3597785" y="3065882"/>
            <a:ext cx="2241344" cy="1330656"/>
            <a:chOff x="3597785" y="3065882"/>
            <a:chExt cx="2241344" cy="1330656"/>
          </a:xfrm>
        </p:grpSpPr>
        <p:grpSp>
          <p:nvGrpSpPr>
            <p:cNvPr id="6946" name="Google Shape;6946;p64"/>
            <p:cNvGrpSpPr/>
            <p:nvPr/>
          </p:nvGrpSpPr>
          <p:grpSpPr>
            <a:xfrm>
              <a:off x="5296908" y="3937355"/>
              <a:ext cx="143198" cy="32380"/>
              <a:chOff x="5296908" y="3937355"/>
              <a:chExt cx="143198" cy="32380"/>
            </a:xfrm>
          </p:grpSpPr>
          <p:sp>
            <p:nvSpPr>
              <p:cNvPr id="6947" name="Google Shape;6947;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8" name="Google Shape;6948;p64"/>
              <p:cNvGrpSpPr/>
              <p:nvPr/>
            </p:nvGrpSpPr>
            <p:grpSpPr>
              <a:xfrm>
                <a:off x="5402331" y="3937355"/>
                <a:ext cx="37776" cy="32380"/>
                <a:chOff x="5402331" y="3937355"/>
                <a:chExt cx="37776" cy="32380"/>
              </a:xfrm>
            </p:grpSpPr>
            <p:sp>
              <p:nvSpPr>
                <p:cNvPr id="6949" name="Google Shape;6949;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64"/>
              <p:cNvGrpSpPr/>
              <p:nvPr/>
            </p:nvGrpSpPr>
            <p:grpSpPr>
              <a:xfrm>
                <a:off x="5296908" y="3937355"/>
                <a:ext cx="37783" cy="32380"/>
                <a:chOff x="5296908" y="3937355"/>
                <a:chExt cx="37783" cy="32380"/>
              </a:xfrm>
            </p:grpSpPr>
            <p:sp>
              <p:nvSpPr>
                <p:cNvPr id="6952" name="Google Shape;6952;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4" name="Google Shape;6954;p64"/>
            <p:cNvGrpSpPr/>
            <p:nvPr/>
          </p:nvGrpSpPr>
          <p:grpSpPr>
            <a:xfrm>
              <a:off x="4724163" y="3119631"/>
              <a:ext cx="120838" cy="84218"/>
              <a:chOff x="4724163" y="3119631"/>
              <a:chExt cx="120838" cy="84218"/>
            </a:xfrm>
          </p:grpSpPr>
          <p:grpSp>
            <p:nvGrpSpPr>
              <p:cNvPr id="6955" name="Google Shape;6955;p64"/>
              <p:cNvGrpSpPr/>
              <p:nvPr/>
            </p:nvGrpSpPr>
            <p:grpSpPr>
              <a:xfrm>
                <a:off x="4746712" y="3132773"/>
                <a:ext cx="86869" cy="56424"/>
                <a:chOff x="4746712" y="3132773"/>
                <a:chExt cx="86869" cy="56424"/>
              </a:xfrm>
            </p:grpSpPr>
            <p:sp>
              <p:nvSpPr>
                <p:cNvPr id="6956" name="Google Shape;6956;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4"/>
              <p:cNvGrpSpPr/>
              <p:nvPr/>
            </p:nvGrpSpPr>
            <p:grpSpPr>
              <a:xfrm>
                <a:off x="4773634" y="3143336"/>
                <a:ext cx="37776" cy="32451"/>
                <a:chOff x="4773634" y="3143336"/>
                <a:chExt cx="37776" cy="32451"/>
              </a:xfrm>
            </p:grpSpPr>
            <p:sp>
              <p:nvSpPr>
                <p:cNvPr id="6959" name="Google Shape;6959;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64"/>
              <p:cNvGrpSpPr/>
              <p:nvPr/>
            </p:nvGrpSpPr>
            <p:grpSpPr>
              <a:xfrm>
                <a:off x="4724163" y="3131248"/>
                <a:ext cx="37776" cy="32459"/>
                <a:chOff x="4724163" y="3131248"/>
                <a:chExt cx="37776" cy="32459"/>
              </a:xfrm>
            </p:grpSpPr>
            <p:sp>
              <p:nvSpPr>
                <p:cNvPr id="6962" name="Google Shape;6962;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64"/>
              <p:cNvGrpSpPr/>
              <p:nvPr/>
            </p:nvGrpSpPr>
            <p:grpSpPr>
              <a:xfrm>
                <a:off x="4755081" y="3176054"/>
                <a:ext cx="32357" cy="27795"/>
                <a:chOff x="4755081" y="3176054"/>
                <a:chExt cx="32357" cy="27795"/>
              </a:xfrm>
            </p:grpSpPr>
            <p:sp>
              <p:nvSpPr>
                <p:cNvPr id="6965" name="Google Shape;6965;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4"/>
              <p:cNvGrpSpPr/>
              <p:nvPr/>
            </p:nvGrpSpPr>
            <p:grpSpPr>
              <a:xfrm>
                <a:off x="4812550" y="3119631"/>
                <a:ext cx="32451" cy="27803"/>
                <a:chOff x="4812550" y="3119631"/>
                <a:chExt cx="32451" cy="27803"/>
              </a:xfrm>
            </p:grpSpPr>
            <p:sp>
              <p:nvSpPr>
                <p:cNvPr id="6968" name="Google Shape;6968;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64"/>
            <p:cNvGrpSpPr/>
            <p:nvPr/>
          </p:nvGrpSpPr>
          <p:grpSpPr>
            <a:xfrm>
              <a:off x="5382826" y="4027197"/>
              <a:ext cx="268967" cy="250422"/>
              <a:chOff x="5382826" y="4027197"/>
              <a:chExt cx="268967" cy="250422"/>
            </a:xfrm>
          </p:grpSpPr>
          <p:grpSp>
            <p:nvGrpSpPr>
              <p:cNvPr id="6971" name="Google Shape;6971;p64"/>
              <p:cNvGrpSpPr/>
              <p:nvPr/>
            </p:nvGrpSpPr>
            <p:grpSpPr>
              <a:xfrm>
                <a:off x="5405280" y="4042510"/>
                <a:ext cx="237570" cy="218647"/>
                <a:chOff x="5405280" y="4042510"/>
                <a:chExt cx="237570" cy="218647"/>
              </a:xfrm>
            </p:grpSpPr>
            <p:sp>
              <p:nvSpPr>
                <p:cNvPr id="6972" name="Google Shape;6972;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5382826" y="4125549"/>
                <a:ext cx="37776" cy="32380"/>
                <a:chOff x="5382826" y="4125549"/>
                <a:chExt cx="37776" cy="32380"/>
              </a:xfrm>
            </p:grpSpPr>
            <p:sp>
              <p:nvSpPr>
                <p:cNvPr id="6979" name="Google Shape;6979;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64"/>
              <p:cNvGrpSpPr/>
              <p:nvPr/>
            </p:nvGrpSpPr>
            <p:grpSpPr>
              <a:xfrm>
                <a:off x="5475680" y="4195587"/>
                <a:ext cx="37783" cy="32364"/>
                <a:chOff x="5475680" y="4195587"/>
                <a:chExt cx="37783" cy="32364"/>
              </a:xfrm>
            </p:grpSpPr>
            <p:sp>
              <p:nvSpPr>
                <p:cNvPr id="6982" name="Google Shape;6982;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4"/>
              <p:cNvGrpSpPr/>
              <p:nvPr/>
            </p:nvGrpSpPr>
            <p:grpSpPr>
              <a:xfrm>
                <a:off x="5532575" y="4027197"/>
                <a:ext cx="33308" cy="32262"/>
                <a:chOff x="5532575" y="4027197"/>
                <a:chExt cx="33308" cy="32262"/>
              </a:xfrm>
            </p:grpSpPr>
            <p:sp>
              <p:nvSpPr>
                <p:cNvPr id="6985" name="Google Shape;6985;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64"/>
              <p:cNvGrpSpPr/>
              <p:nvPr/>
            </p:nvGrpSpPr>
            <p:grpSpPr>
              <a:xfrm>
                <a:off x="5590706" y="4245348"/>
                <a:ext cx="33497" cy="32270"/>
                <a:chOff x="5590706" y="4245348"/>
                <a:chExt cx="33497" cy="32270"/>
              </a:xfrm>
            </p:grpSpPr>
            <p:sp>
              <p:nvSpPr>
                <p:cNvPr id="6988" name="Google Shape;6988;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64"/>
              <p:cNvGrpSpPr/>
              <p:nvPr/>
            </p:nvGrpSpPr>
            <p:grpSpPr>
              <a:xfrm>
                <a:off x="5618681" y="4109677"/>
                <a:ext cx="33112" cy="32357"/>
                <a:chOff x="5618681" y="4109677"/>
                <a:chExt cx="33112" cy="32357"/>
              </a:xfrm>
            </p:grpSpPr>
            <p:sp>
              <p:nvSpPr>
                <p:cNvPr id="6991" name="Google Shape;6991;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64"/>
              <p:cNvGrpSpPr/>
              <p:nvPr/>
            </p:nvGrpSpPr>
            <p:grpSpPr>
              <a:xfrm>
                <a:off x="5479298" y="4128262"/>
                <a:ext cx="31405" cy="26906"/>
                <a:chOff x="5479298" y="4128262"/>
                <a:chExt cx="31405" cy="26906"/>
              </a:xfrm>
            </p:grpSpPr>
            <p:sp>
              <p:nvSpPr>
                <p:cNvPr id="6994" name="Google Shape;6994;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64"/>
              <p:cNvGrpSpPr/>
              <p:nvPr/>
            </p:nvGrpSpPr>
            <p:grpSpPr>
              <a:xfrm>
                <a:off x="5582903" y="4180116"/>
                <a:ext cx="31499" cy="26898"/>
                <a:chOff x="5582903" y="4180116"/>
                <a:chExt cx="31499" cy="26898"/>
              </a:xfrm>
            </p:grpSpPr>
            <p:sp>
              <p:nvSpPr>
                <p:cNvPr id="6997" name="Google Shape;6997;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9" name="Google Shape;6999;p64"/>
            <p:cNvGrpSpPr/>
            <p:nvPr/>
          </p:nvGrpSpPr>
          <p:grpSpPr>
            <a:xfrm>
              <a:off x="3977681" y="3230323"/>
              <a:ext cx="94584" cy="84085"/>
              <a:chOff x="3977681" y="3230323"/>
              <a:chExt cx="94584" cy="84085"/>
            </a:xfrm>
          </p:grpSpPr>
          <p:grpSp>
            <p:nvGrpSpPr>
              <p:cNvPr id="7000" name="Google Shape;7000;p64"/>
              <p:cNvGrpSpPr/>
              <p:nvPr/>
            </p:nvGrpSpPr>
            <p:grpSpPr>
              <a:xfrm>
                <a:off x="4000135" y="3243041"/>
                <a:ext cx="59570" cy="57186"/>
                <a:chOff x="4000135" y="3243041"/>
                <a:chExt cx="59570" cy="57186"/>
              </a:xfrm>
            </p:grpSpPr>
            <p:sp>
              <p:nvSpPr>
                <p:cNvPr id="7001" name="Google Shape;7001;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64"/>
              <p:cNvGrpSpPr/>
              <p:nvPr/>
            </p:nvGrpSpPr>
            <p:grpSpPr>
              <a:xfrm>
                <a:off x="3977681" y="3245872"/>
                <a:ext cx="37783" cy="32380"/>
                <a:chOff x="3977681" y="3245872"/>
                <a:chExt cx="37783" cy="32380"/>
              </a:xfrm>
            </p:grpSpPr>
            <p:sp>
              <p:nvSpPr>
                <p:cNvPr id="7005" name="Google Shape;7005;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4"/>
              <p:cNvGrpSpPr/>
              <p:nvPr/>
            </p:nvGrpSpPr>
            <p:grpSpPr>
              <a:xfrm>
                <a:off x="4040860" y="3262672"/>
                <a:ext cx="31405" cy="27001"/>
                <a:chOff x="4040860" y="3262672"/>
                <a:chExt cx="31405" cy="27001"/>
              </a:xfrm>
            </p:grpSpPr>
            <p:sp>
              <p:nvSpPr>
                <p:cNvPr id="7008" name="Google Shape;7008;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64"/>
              <p:cNvGrpSpPr/>
              <p:nvPr/>
            </p:nvGrpSpPr>
            <p:grpSpPr>
              <a:xfrm>
                <a:off x="4021072" y="3230323"/>
                <a:ext cx="31397" cy="26906"/>
                <a:chOff x="4021072" y="3230323"/>
                <a:chExt cx="31397" cy="26906"/>
              </a:xfrm>
            </p:grpSpPr>
            <p:sp>
              <p:nvSpPr>
                <p:cNvPr id="7011" name="Google Shape;7011;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4001472" y="3287462"/>
                <a:ext cx="31499" cy="26945"/>
                <a:chOff x="4001472" y="3287462"/>
                <a:chExt cx="31499" cy="26945"/>
              </a:xfrm>
            </p:grpSpPr>
            <p:sp>
              <p:nvSpPr>
                <p:cNvPr id="7014" name="Google Shape;7014;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6" name="Google Shape;7016;p64"/>
            <p:cNvGrpSpPr/>
            <p:nvPr/>
          </p:nvGrpSpPr>
          <p:grpSpPr>
            <a:xfrm>
              <a:off x="4084715" y="3258865"/>
              <a:ext cx="184961" cy="137268"/>
              <a:chOff x="4084715" y="3258865"/>
              <a:chExt cx="184961" cy="137268"/>
            </a:xfrm>
          </p:grpSpPr>
          <p:grpSp>
            <p:nvGrpSpPr>
              <p:cNvPr id="7017" name="Google Shape;7017;p64"/>
              <p:cNvGrpSpPr/>
              <p:nvPr/>
            </p:nvGrpSpPr>
            <p:grpSpPr>
              <a:xfrm>
                <a:off x="4107453" y="3271583"/>
                <a:ext cx="153470" cy="110275"/>
                <a:chOff x="4107453" y="3271583"/>
                <a:chExt cx="153470" cy="110275"/>
              </a:xfrm>
            </p:grpSpPr>
            <p:sp>
              <p:nvSpPr>
                <p:cNvPr id="7018" name="Google Shape;7018;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64"/>
              <p:cNvGrpSpPr/>
              <p:nvPr/>
            </p:nvGrpSpPr>
            <p:grpSpPr>
              <a:xfrm>
                <a:off x="4136947" y="3258865"/>
                <a:ext cx="31499" cy="27001"/>
                <a:chOff x="4136947" y="3258865"/>
                <a:chExt cx="31499" cy="27001"/>
              </a:xfrm>
            </p:grpSpPr>
            <p:sp>
              <p:nvSpPr>
                <p:cNvPr id="7023" name="Google Shape;7023;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4"/>
              <p:cNvGrpSpPr/>
              <p:nvPr/>
            </p:nvGrpSpPr>
            <p:grpSpPr>
              <a:xfrm>
                <a:off x="4084715" y="3266478"/>
                <a:ext cx="31468" cy="26898"/>
                <a:chOff x="4084715" y="3266478"/>
                <a:chExt cx="31468" cy="26898"/>
              </a:xfrm>
            </p:grpSpPr>
            <p:sp>
              <p:nvSpPr>
                <p:cNvPr id="7026" name="Google Shape;7026;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64"/>
              <p:cNvGrpSpPr/>
              <p:nvPr/>
            </p:nvGrpSpPr>
            <p:grpSpPr>
              <a:xfrm>
                <a:off x="4159213" y="3279849"/>
                <a:ext cx="31405" cy="26945"/>
                <a:chOff x="4159213" y="3279849"/>
                <a:chExt cx="31405" cy="26945"/>
              </a:xfrm>
            </p:grpSpPr>
            <p:sp>
              <p:nvSpPr>
                <p:cNvPr id="7029" name="Google Shape;7029;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64"/>
              <p:cNvGrpSpPr/>
              <p:nvPr/>
            </p:nvGrpSpPr>
            <p:grpSpPr>
              <a:xfrm>
                <a:off x="4201550" y="3266502"/>
                <a:ext cx="31405" cy="26883"/>
                <a:chOff x="4201550" y="3266502"/>
                <a:chExt cx="31405" cy="26883"/>
              </a:xfrm>
            </p:grpSpPr>
            <p:sp>
              <p:nvSpPr>
                <p:cNvPr id="7032" name="Google Shape;7032;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4"/>
              <p:cNvGrpSpPr/>
              <p:nvPr/>
            </p:nvGrpSpPr>
            <p:grpSpPr>
              <a:xfrm>
                <a:off x="4201550" y="3338278"/>
                <a:ext cx="31405" cy="26930"/>
                <a:chOff x="4201550" y="3338278"/>
                <a:chExt cx="31405" cy="26930"/>
              </a:xfrm>
            </p:grpSpPr>
            <p:sp>
              <p:nvSpPr>
                <p:cNvPr id="7035" name="Google Shape;7035;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4238272" y="3369132"/>
                <a:ext cx="31405" cy="27001"/>
                <a:chOff x="4238272" y="3369132"/>
                <a:chExt cx="31405" cy="27001"/>
              </a:xfrm>
            </p:grpSpPr>
            <p:sp>
              <p:nvSpPr>
                <p:cNvPr id="7038" name="Google Shape;7038;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0" name="Google Shape;7040;p64"/>
            <p:cNvGrpSpPr/>
            <p:nvPr/>
          </p:nvGrpSpPr>
          <p:grpSpPr>
            <a:xfrm>
              <a:off x="4068639" y="3200169"/>
              <a:ext cx="77643" cy="37272"/>
              <a:chOff x="4068639" y="3200169"/>
              <a:chExt cx="77643" cy="37272"/>
            </a:xfrm>
          </p:grpSpPr>
          <p:sp>
            <p:nvSpPr>
              <p:cNvPr id="7041" name="Google Shape;7041;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2" name="Google Shape;7042;p64"/>
              <p:cNvGrpSpPr/>
              <p:nvPr/>
            </p:nvGrpSpPr>
            <p:grpSpPr>
              <a:xfrm>
                <a:off x="4114878" y="3200169"/>
                <a:ext cx="31405" cy="26993"/>
                <a:chOff x="4114878" y="3200169"/>
                <a:chExt cx="31405" cy="26993"/>
              </a:xfrm>
            </p:grpSpPr>
            <p:sp>
              <p:nvSpPr>
                <p:cNvPr id="7043" name="Google Shape;7043;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64"/>
              <p:cNvGrpSpPr/>
              <p:nvPr/>
            </p:nvGrpSpPr>
            <p:grpSpPr>
              <a:xfrm>
                <a:off x="4068639" y="3210535"/>
                <a:ext cx="31499" cy="26906"/>
                <a:chOff x="4068639" y="3210535"/>
                <a:chExt cx="31499" cy="26906"/>
              </a:xfrm>
            </p:grpSpPr>
            <p:sp>
              <p:nvSpPr>
                <p:cNvPr id="7046" name="Google Shape;7046;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8" name="Google Shape;7048;p64"/>
            <p:cNvGrpSpPr/>
            <p:nvPr/>
          </p:nvGrpSpPr>
          <p:grpSpPr>
            <a:xfrm>
              <a:off x="3869702" y="3066935"/>
              <a:ext cx="382664" cy="190294"/>
              <a:chOff x="3869702" y="3066935"/>
              <a:chExt cx="382664" cy="190294"/>
            </a:xfrm>
          </p:grpSpPr>
          <p:grpSp>
            <p:nvGrpSpPr>
              <p:cNvPr id="7049" name="Google Shape;7049;p64"/>
              <p:cNvGrpSpPr/>
              <p:nvPr/>
            </p:nvGrpSpPr>
            <p:grpSpPr>
              <a:xfrm>
                <a:off x="3888633" y="3082351"/>
                <a:ext cx="351172" cy="160698"/>
                <a:chOff x="3888633" y="3082351"/>
                <a:chExt cx="351172" cy="160698"/>
              </a:xfrm>
            </p:grpSpPr>
            <p:sp>
              <p:nvSpPr>
                <p:cNvPr id="7050" name="Google Shape;7050;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64"/>
              <p:cNvGrpSpPr/>
              <p:nvPr/>
            </p:nvGrpSpPr>
            <p:grpSpPr>
              <a:xfrm>
                <a:off x="4143703" y="3066935"/>
                <a:ext cx="37783" cy="32357"/>
                <a:chOff x="4143703" y="3066935"/>
                <a:chExt cx="37783" cy="32357"/>
              </a:xfrm>
            </p:grpSpPr>
            <p:sp>
              <p:nvSpPr>
                <p:cNvPr id="7057" name="Google Shape;7057;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64"/>
              <p:cNvGrpSpPr/>
              <p:nvPr/>
            </p:nvGrpSpPr>
            <p:grpSpPr>
              <a:xfrm>
                <a:off x="4044565" y="3103563"/>
                <a:ext cx="37783" cy="32451"/>
                <a:chOff x="4044565" y="3103563"/>
                <a:chExt cx="37783" cy="32451"/>
              </a:xfrm>
            </p:grpSpPr>
            <p:sp>
              <p:nvSpPr>
                <p:cNvPr id="7060" name="Google Shape;7060;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4"/>
              <p:cNvGrpSpPr/>
              <p:nvPr/>
            </p:nvGrpSpPr>
            <p:grpSpPr>
              <a:xfrm>
                <a:off x="4017454" y="3188237"/>
                <a:ext cx="37776" cy="32357"/>
                <a:chOff x="4017454" y="3188237"/>
                <a:chExt cx="37776" cy="32357"/>
              </a:xfrm>
            </p:grpSpPr>
            <p:sp>
              <p:nvSpPr>
                <p:cNvPr id="7063" name="Google Shape;7063;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4"/>
              <p:cNvGrpSpPr/>
              <p:nvPr/>
            </p:nvGrpSpPr>
            <p:grpSpPr>
              <a:xfrm>
                <a:off x="3921548" y="3157509"/>
                <a:ext cx="37783" cy="32357"/>
                <a:chOff x="3921548" y="3157509"/>
                <a:chExt cx="37783" cy="32357"/>
              </a:xfrm>
            </p:grpSpPr>
            <p:sp>
              <p:nvSpPr>
                <p:cNvPr id="7066" name="Google Shape;7066;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64"/>
              <p:cNvGrpSpPr/>
              <p:nvPr/>
            </p:nvGrpSpPr>
            <p:grpSpPr>
              <a:xfrm>
                <a:off x="3939056" y="3211620"/>
                <a:ext cx="37783" cy="32380"/>
                <a:chOff x="3939056" y="3211620"/>
                <a:chExt cx="37783" cy="32380"/>
              </a:xfrm>
            </p:grpSpPr>
            <p:sp>
              <p:nvSpPr>
                <p:cNvPr id="7069" name="Google Shape;7069;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64"/>
              <p:cNvGrpSpPr/>
              <p:nvPr/>
            </p:nvGrpSpPr>
            <p:grpSpPr>
              <a:xfrm>
                <a:off x="4176240" y="3136965"/>
                <a:ext cx="31405" cy="26930"/>
                <a:chOff x="4176240" y="3136965"/>
                <a:chExt cx="31405" cy="26930"/>
              </a:xfrm>
            </p:grpSpPr>
            <p:sp>
              <p:nvSpPr>
                <p:cNvPr id="7072" name="Google Shape;7072;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4"/>
              <p:cNvGrpSpPr/>
              <p:nvPr/>
            </p:nvGrpSpPr>
            <p:grpSpPr>
              <a:xfrm>
                <a:off x="4133148" y="3152593"/>
                <a:ext cx="31499" cy="27001"/>
                <a:chOff x="4133148" y="3152593"/>
                <a:chExt cx="31499" cy="27001"/>
              </a:xfrm>
            </p:grpSpPr>
            <p:sp>
              <p:nvSpPr>
                <p:cNvPr id="7075" name="Google Shape;7075;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64"/>
              <p:cNvGrpSpPr/>
              <p:nvPr/>
            </p:nvGrpSpPr>
            <p:grpSpPr>
              <a:xfrm>
                <a:off x="4220866" y="3073534"/>
                <a:ext cx="31499" cy="26898"/>
                <a:chOff x="4220866" y="3073534"/>
                <a:chExt cx="31499" cy="26898"/>
              </a:xfrm>
            </p:grpSpPr>
            <p:sp>
              <p:nvSpPr>
                <p:cNvPr id="7078" name="Google Shape;7078;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4"/>
              <p:cNvGrpSpPr/>
              <p:nvPr/>
            </p:nvGrpSpPr>
            <p:grpSpPr>
              <a:xfrm>
                <a:off x="3869702" y="3230323"/>
                <a:ext cx="31499" cy="26906"/>
                <a:chOff x="3869702" y="3230323"/>
                <a:chExt cx="31499" cy="26906"/>
              </a:xfrm>
            </p:grpSpPr>
            <p:sp>
              <p:nvSpPr>
                <p:cNvPr id="7081" name="Google Shape;7081;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64"/>
            <p:cNvGrpSpPr/>
            <p:nvPr/>
          </p:nvGrpSpPr>
          <p:grpSpPr>
            <a:xfrm>
              <a:off x="4271383" y="3065882"/>
              <a:ext cx="304556" cy="341663"/>
              <a:chOff x="4271383" y="3065882"/>
              <a:chExt cx="304556" cy="341663"/>
            </a:xfrm>
          </p:grpSpPr>
          <p:grpSp>
            <p:nvGrpSpPr>
              <p:cNvPr id="7084" name="Google Shape;7084;p64"/>
              <p:cNvGrpSpPr/>
              <p:nvPr/>
            </p:nvGrpSpPr>
            <p:grpSpPr>
              <a:xfrm>
                <a:off x="4293838" y="3078639"/>
                <a:ext cx="269353" cy="311973"/>
                <a:chOff x="4293838" y="3078639"/>
                <a:chExt cx="269353" cy="311973"/>
              </a:xfrm>
            </p:grpSpPr>
            <p:sp>
              <p:nvSpPr>
                <p:cNvPr id="7085" name="Google Shape;7085;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4"/>
              <p:cNvGrpSpPr/>
              <p:nvPr/>
            </p:nvGrpSpPr>
            <p:grpSpPr>
              <a:xfrm>
                <a:off x="4538164" y="3342061"/>
                <a:ext cx="37776" cy="32380"/>
                <a:chOff x="4538164" y="3342061"/>
                <a:chExt cx="37776" cy="32380"/>
              </a:xfrm>
            </p:grpSpPr>
            <p:sp>
              <p:nvSpPr>
                <p:cNvPr id="7103" name="Google Shape;7103;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64"/>
              <p:cNvGrpSpPr/>
              <p:nvPr/>
            </p:nvGrpSpPr>
            <p:grpSpPr>
              <a:xfrm>
                <a:off x="4271383" y="3194742"/>
                <a:ext cx="37783" cy="32420"/>
                <a:chOff x="4271383" y="3194742"/>
                <a:chExt cx="37783" cy="32420"/>
              </a:xfrm>
            </p:grpSpPr>
            <p:sp>
              <p:nvSpPr>
                <p:cNvPr id="7106" name="Google Shape;7106;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64"/>
              <p:cNvGrpSpPr/>
              <p:nvPr/>
            </p:nvGrpSpPr>
            <p:grpSpPr>
              <a:xfrm>
                <a:off x="4284416" y="3084058"/>
                <a:ext cx="37783" cy="32357"/>
                <a:chOff x="4284416" y="3084058"/>
                <a:chExt cx="37783" cy="32357"/>
              </a:xfrm>
            </p:grpSpPr>
            <p:sp>
              <p:nvSpPr>
                <p:cNvPr id="7109" name="Google Shape;7109;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64"/>
              <p:cNvGrpSpPr/>
              <p:nvPr/>
            </p:nvGrpSpPr>
            <p:grpSpPr>
              <a:xfrm>
                <a:off x="4478697" y="3297561"/>
                <a:ext cx="37776" cy="32451"/>
                <a:chOff x="4478697" y="3297561"/>
                <a:chExt cx="37776" cy="32451"/>
              </a:xfrm>
            </p:grpSpPr>
            <p:sp>
              <p:nvSpPr>
                <p:cNvPr id="7112" name="Google Shape;7112;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64"/>
              <p:cNvGrpSpPr/>
              <p:nvPr/>
            </p:nvGrpSpPr>
            <p:grpSpPr>
              <a:xfrm>
                <a:off x="4411813" y="3331711"/>
                <a:ext cx="37776" cy="32451"/>
                <a:chOff x="4411813" y="3331711"/>
                <a:chExt cx="37776" cy="32451"/>
              </a:xfrm>
            </p:grpSpPr>
            <p:sp>
              <p:nvSpPr>
                <p:cNvPr id="7115" name="Google Shape;7115;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4"/>
              <p:cNvGrpSpPr/>
              <p:nvPr/>
            </p:nvGrpSpPr>
            <p:grpSpPr>
              <a:xfrm>
                <a:off x="4337984" y="3375188"/>
                <a:ext cx="37776" cy="32357"/>
                <a:chOff x="4337984" y="3375188"/>
                <a:chExt cx="37776" cy="32357"/>
              </a:xfrm>
            </p:grpSpPr>
            <p:sp>
              <p:nvSpPr>
                <p:cNvPr id="7118" name="Google Shape;7118;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4"/>
              <p:cNvGrpSpPr/>
              <p:nvPr/>
            </p:nvGrpSpPr>
            <p:grpSpPr>
              <a:xfrm>
                <a:off x="4494867" y="3090530"/>
                <a:ext cx="37878" cy="32451"/>
                <a:chOff x="4494867" y="3090530"/>
                <a:chExt cx="37878" cy="32451"/>
              </a:xfrm>
            </p:grpSpPr>
            <p:sp>
              <p:nvSpPr>
                <p:cNvPr id="7121" name="Google Shape;7121;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64"/>
              <p:cNvGrpSpPr/>
              <p:nvPr/>
            </p:nvGrpSpPr>
            <p:grpSpPr>
              <a:xfrm>
                <a:off x="4525124" y="3207774"/>
                <a:ext cx="37783" cy="32420"/>
                <a:chOff x="4525124" y="3207774"/>
                <a:chExt cx="37783" cy="32420"/>
              </a:xfrm>
            </p:grpSpPr>
            <p:sp>
              <p:nvSpPr>
                <p:cNvPr id="7124" name="Google Shape;7124;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6" name="Google Shape;7126;p64"/>
              <p:cNvGrpSpPr/>
              <p:nvPr/>
            </p:nvGrpSpPr>
            <p:grpSpPr>
              <a:xfrm>
                <a:off x="4440544" y="3176479"/>
                <a:ext cx="31499" cy="26898"/>
                <a:chOff x="4440544" y="3176479"/>
                <a:chExt cx="31499" cy="26898"/>
              </a:xfrm>
            </p:grpSpPr>
            <p:sp>
              <p:nvSpPr>
                <p:cNvPr id="7127" name="Google Shape;7127;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9" name="Google Shape;7129;p64"/>
              <p:cNvGrpSpPr/>
              <p:nvPr/>
            </p:nvGrpSpPr>
            <p:grpSpPr>
              <a:xfrm>
                <a:off x="4350545" y="3156400"/>
                <a:ext cx="31405" cy="27001"/>
                <a:chOff x="4350545" y="3156400"/>
                <a:chExt cx="31405" cy="27001"/>
              </a:xfrm>
            </p:grpSpPr>
            <p:sp>
              <p:nvSpPr>
                <p:cNvPr id="7130" name="Google Shape;7130;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4"/>
              <p:cNvGrpSpPr/>
              <p:nvPr/>
            </p:nvGrpSpPr>
            <p:grpSpPr>
              <a:xfrm>
                <a:off x="4376703" y="3255058"/>
                <a:ext cx="31405" cy="27001"/>
                <a:chOff x="4376703" y="3255058"/>
                <a:chExt cx="31405" cy="27001"/>
              </a:xfrm>
            </p:grpSpPr>
            <p:sp>
              <p:nvSpPr>
                <p:cNvPr id="7133" name="Google Shape;7133;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64"/>
              <p:cNvGrpSpPr/>
              <p:nvPr/>
            </p:nvGrpSpPr>
            <p:grpSpPr>
              <a:xfrm>
                <a:off x="4331322" y="3283656"/>
                <a:ext cx="31405" cy="26945"/>
                <a:chOff x="4331322" y="3283656"/>
                <a:chExt cx="31405" cy="26945"/>
              </a:xfrm>
            </p:grpSpPr>
            <p:sp>
              <p:nvSpPr>
                <p:cNvPr id="7136" name="Google Shape;7136;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4"/>
              <p:cNvGrpSpPr/>
              <p:nvPr/>
            </p:nvGrpSpPr>
            <p:grpSpPr>
              <a:xfrm>
                <a:off x="4380510" y="3065882"/>
                <a:ext cx="31405" cy="26938"/>
                <a:chOff x="4380510" y="3065882"/>
                <a:chExt cx="31405" cy="26938"/>
              </a:xfrm>
            </p:grpSpPr>
            <p:sp>
              <p:nvSpPr>
                <p:cNvPr id="7139" name="Google Shape;7139;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1" name="Google Shape;7141;p64"/>
            <p:cNvGrpSpPr/>
            <p:nvPr/>
          </p:nvGrpSpPr>
          <p:grpSpPr>
            <a:xfrm>
              <a:off x="4558998" y="3188237"/>
              <a:ext cx="1280131" cy="1052746"/>
              <a:chOff x="4558998" y="3188237"/>
              <a:chExt cx="1280131" cy="1052746"/>
            </a:xfrm>
          </p:grpSpPr>
          <p:sp>
            <p:nvSpPr>
              <p:cNvPr id="7142" name="Google Shape;7142;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3" name="Google Shape;7143;p64"/>
              <p:cNvGrpSpPr/>
              <p:nvPr/>
            </p:nvGrpSpPr>
            <p:grpSpPr>
              <a:xfrm>
                <a:off x="4579164" y="3203653"/>
                <a:ext cx="1244833" cy="1020397"/>
                <a:chOff x="4579164" y="3203653"/>
                <a:chExt cx="1244833" cy="1020397"/>
              </a:xfrm>
            </p:grpSpPr>
            <p:sp>
              <p:nvSpPr>
                <p:cNvPr id="7144" name="Google Shape;7144;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64"/>
                <p:cNvGrpSpPr/>
                <p:nvPr/>
              </p:nvGrpSpPr>
              <p:grpSpPr>
                <a:xfrm>
                  <a:off x="4579164" y="3203653"/>
                  <a:ext cx="1244833" cy="1020397"/>
                  <a:chOff x="4579164" y="3203653"/>
                  <a:chExt cx="1244833" cy="1020397"/>
                </a:xfrm>
              </p:grpSpPr>
              <p:sp>
                <p:nvSpPr>
                  <p:cNvPr id="7147" name="Google Shape;7147;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9" name="Google Shape;7149;p64"/>
                  <p:cNvGrpSpPr/>
                  <p:nvPr/>
                </p:nvGrpSpPr>
                <p:grpSpPr>
                  <a:xfrm>
                    <a:off x="4579164" y="3203653"/>
                    <a:ext cx="1244833" cy="1020397"/>
                    <a:chOff x="4579164" y="3203653"/>
                    <a:chExt cx="1244833" cy="1020397"/>
                  </a:xfrm>
                </p:grpSpPr>
                <p:sp>
                  <p:nvSpPr>
                    <p:cNvPr id="7150" name="Google Shape;7150;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8" name="Google Shape;7158;p64"/>
                    <p:cNvGrpSpPr/>
                    <p:nvPr/>
                  </p:nvGrpSpPr>
                  <p:grpSpPr>
                    <a:xfrm>
                      <a:off x="4579164" y="3203653"/>
                      <a:ext cx="1244833" cy="1020397"/>
                      <a:chOff x="4579164" y="3203653"/>
                      <a:chExt cx="1244833" cy="1020397"/>
                    </a:xfrm>
                  </p:grpSpPr>
                  <p:sp>
                    <p:nvSpPr>
                      <p:cNvPr id="7159" name="Google Shape;7159;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3" name="Google Shape;7173;p64"/>
                      <p:cNvGrpSpPr/>
                      <p:nvPr/>
                    </p:nvGrpSpPr>
                    <p:grpSpPr>
                      <a:xfrm>
                        <a:off x="4579164" y="3203653"/>
                        <a:ext cx="1244833" cy="1020397"/>
                        <a:chOff x="4579164" y="3203653"/>
                        <a:chExt cx="1244833" cy="1020397"/>
                      </a:xfrm>
                    </p:grpSpPr>
                    <p:sp>
                      <p:nvSpPr>
                        <p:cNvPr id="7174" name="Google Shape;7174;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8" name="Google Shape;7198;p64"/>
                        <p:cNvGrpSpPr/>
                        <p:nvPr/>
                      </p:nvGrpSpPr>
                      <p:grpSpPr>
                        <a:xfrm>
                          <a:off x="4579164" y="3203653"/>
                          <a:ext cx="1244833" cy="1020397"/>
                          <a:chOff x="4579164" y="3203653"/>
                          <a:chExt cx="1244833" cy="1020397"/>
                        </a:xfrm>
                      </p:grpSpPr>
                      <p:sp>
                        <p:nvSpPr>
                          <p:cNvPr id="7199" name="Google Shape;7199;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0" name="Google Shape;7200;p64"/>
                          <p:cNvGrpSpPr/>
                          <p:nvPr/>
                        </p:nvGrpSpPr>
                        <p:grpSpPr>
                          <a:xfrm>
                            <a:off x="4579164" y="3203653"/>
                            <a:ext cx="1244833" cy="1020397"/>
                            <a:chOff x="4579164" y="3203653"/>
                            <a:chExt cx="1244833" cy="1020397"/>
                          </a:xfrm>
                        </p:grpSpPr>
                        <p:sp>
                          <p:nvSpPr>
                            <p:cNvPr id="7201" name="Google Shape;7201;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4"/>
                            <p:cNvGrpSpPr/>
                            <p:nvPr/>
                          </p:nvGrpSpPr>
                          <p:grpSpPr>
                            <a:xfrm>
                              <a:off x="4579164" y="3203653"/>
                              <a:ext cx="1244833" cy="1020397"/>
                              <a:chOff x="4579164" y="3203653"/>
                              <a:chExt cx="1244833" cy="1020397"/>
                            </a:xfrm>
                          </p:grpSpPr>
                          <p:sp>
                            <p:nvSpPr>
                              <p:cNvPr id="7209" name="Google Shape;7209;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2" name="Google Shape;7222;p64"/>
                              <p:cNvGrpSpPr/>
                              <p:nvPr/>
                            </p:nvGrpSpPr>
                            <p:grpSpPr>
                              <a:xfrm>
                                <a:off x="4579164" y="3203653"/>
                                <a:ext cx="1244833" cy="1020397"/>
                                <a:chOff x="4579164" y="3203653"/>
                                <a:chExt cx="1244833" cy="1020397"/>
                              </a:xfrm>
                            </p:grpSpPr>
                            <p:sp>
                              <p:nvSpPr>
                                <p:cNvPr id="7223" name="Google Shape;7223;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0" name="Google Shape;7230;p64"/>
                                <p:cNvGrpSpPr/>
                                <p:nvPr/>
                              </p:nvGrpSpPr>
                              <p:grpSpPr>
                                <a:xfrm>
                                  <a:off x="4579164" y="3203653"/>
                                  <a:ext cx="1244833" cy="1020397"/>
                                  <a:chOff x="4579164" y="3203653"/>
                                  <a:chExt cx="1244833" cy="1020397"/>
                                </a:xfrm>
                              </p:grpSpPr>
                              <p:sp>
                                <p:nvSpPr>
                                  <p:cNvPr id="7231" name="Google Shape;7231;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64"/>
                                  <p:cNvGrpSpPr/>
                                  <p:nvPr/>
                                </p:nvGrpSpPr>
                                <p:grpSpPr>
                                  <a:xfrm>
                                    <a:off x="4579164" y="3203653"/>
                                    <a:ext cx="1244833" cy="1020397"/>
                                    <a:chOff x="4579164" y="3203653"/>
                                    <a:chExt cx="1244833" cy="1020397"/>
                                  </a:xfrm>
                                </p:grpSpPr>
                                <p:sp>
                                  <p:nvSpPr>
                                    <p:cNvPr id="7237" name="Google Shape;7237;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41" name="Google Shape;7241;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44" name="Google Shape;7244;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45" name="Google Shape;7245;p64"/>
              <p:cNvGrpSpPr/>
              <p:nvPr/>
            </p:nvGrpSpPr>
            <p:grpSpPr>
              <a:xfrm>
                <a:off x="4595437" y="3598775"/>
                <a:ext cx="37776" cy="32451"/>
                <a:chOff x="4595437" y="3598775"/>
                <a:chExt cx="37776" cy="32451"/>
              </a:xfrm>
            </p:grpSpPr>
            <p:sp>
              <p:nvSpPr>
                <p:cNvPr id="7246" name="Google Shape;7246;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64"/>
              <p:cNvGrpSpPr/>
              <p:nvPr/>
            </p:nvGrpSpPr>
            <p:grpSpPr>
              <a:xfrm>
                <a:off x="4641864" y="3524443"/>
                <a:ext cx="37776" cy="32380"/>
                <a:chOff x="4641864" y="3524443"/>
                <a:chExt cx="37776" cy="32380"/>
              </a:xfrm>
            </p:grpSpPr>
            <p:sp>
              <p:nvSpPr>
                <p:cNvPr id="7249" name="Google Shape;7249;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64"/>
              <p:cNvGrpSpPr/>
              <p:nvPr/>
            </p:nvGrpSpPr>
            <p:grpSpPr>
              <a:xfrm>
                <a:off x="4648431" y="3893901"/>
                <a:ext cx="37776" cy="32357"/>
                <a:chOff x="4648431" y="3893901"/>
                <a:chExt cx="37776" cy="32357"/>
              </a:xfrm>
            </p:grpSpPr>
            <p:sp>
              <p:nvSpPr>
                <p:cNvPr id="7252" name="Google Shape;7252;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4"/>
              <p:cNvGrpSpPr/>
              <p:nvPr/>
            </p:nvGrpSpPr>
            <p:grpSpPr>
              <a:xfrm>
                <a:off x="4567752" y="3722908"/>
                <a:ext cx="37870" cy="32380"/>
                <a:chOff x="4567752" y="3722908"/>
                <a:chExt cx="37870" cy="32380"/>
              </a:xfrm>
            </p:grpSpPr>
            <p:sp>
              <p:nvSpPr>
                <p:cNvPr id="7255" name="Google Shape;7255;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64"/>
              <p:cNvGrpSpPr/>
              <p:nvPr/>
            </p:nvGrpSpPr>
            <p:grpSpPr>
              <a:xfrm>
                <a:off x="4617506" y="3652052"/>
                <a:ext cx="37783" cy="32357"/>
                <a:chOff x="4617506" y="3652052"/>
                <a:chExt cx="37783" cy="32357"/>
              </a:xfrm>
            </p:grpSpPr>
            <p:sp>
              <p:nvSpPr>
                <p:cNvPr id="7258" name="Google Shape;7258;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4"/>
              <p:cNvGrpSpPr/>
              <p:nvPr/>
            </p:nvGrpSpPr>
            <p:grpSpPr>
              <a:xfrm>
                <a:off x="4739005" y="3554149"/>
                <a:ext cx="37870" cy="32357"/>
                <a:chOff x="4739005" y="3554149"/>
                <a:chExt cx="37870" cy="32357"/>
              </a:xfrm>
            </p:grpSpPr>
            <p:sp>
              <p:nvSpPr>
                <p:cNvPr id="7261" name="Google Shape;7261;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64"/>
              <p:cNvGrpSpPr/>
              <p:nvPr/>
            </p:nvGrpSpPr>
            <p:grpSpPr>
              <a:xfrm>
                <a:off x="4806557" y="3630258"/>
                <a:ext cx="37776" cy="32364"/>
                <a:chOff x="4806557" y="3630258"/>
                <a:chExt cx="37776" cy="32364"/>
              </a:xfrm>
            </p:grpSpPr>
            <p:sp>
              <p:nvSpPr>
                <p:cNvPr id="7264" name="Google Shape;7264;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64"/>
              <p:cNvGrpSpPr/>
              <p:nvPr/>
            </p:nvGrpSpPr>
            <p:grpSpPr>
              <a:xfrm>
                <a:off x="4737007" y="4004357"/>
                <a:ext cx="37870" cy="32357"/>
                <a:chOff x="4737007" y="4004357"/>
                <a:chExt cx="37870" cy="32357"/>
              </a:xfrm>
            </p:grpSpPr>
            <p:sp>
              <p:nvSpPr>
                <p:cNvPr id="7267" name="Google Shape;7267;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64"/>
              <p:cNvGrpSpPr/>
              <p:nvPr/>
            </p:nvGrpSpPr>
            <p:grpSpPr>
              <a:xfrm>
                <a:off x="4773634" y="4208627"/>
                <a:ext cx="37776" cy="32357"/>
                <a:chOff x="4773634" y="4208627"/>
                <a:chExt cx="37776" cy="32357"/>
              </a:xfrm>
            </p:grpSpPr>
            <p:sp>
              <p:nvSpPr>
                <p:cNvPr id="7270" name="Google Shape;7270;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4"/>
              <p:cNvGrpSpPr/>
              <p:nvPr/>
            </p:nvGrpSpPr>
            <p:grpSpPr>
              <a:xfrm>
                <a:off x="4888282" y="4074764"/>
                <a:ext cx="37776" cy="32451"/>
                <a:chOff x="4888282" y="4074764"/>
                <a:chExt cx="37776" cy="32451"/>
              </a:xfrm>
            </p:grpSpPr>
            <p:sp>
              <p:nvSpPr>
                <p:cNvPr id="7273" name="Google Shape;7273;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64"/>
              <p:cNvGrpSpPr/>
              <p:nvPr/>
            </p:nvGrpSpPr>
            <p:grpSpPr>
              <a:xfrm>
                <a:off x="4901315" y="3804271"/>
                <a:ext cx="37776" cy="32364"/>
                <a:chOff x="4901315" y="3804271"/>
                <a:chExt cx="37776" cy="32364"/>
              </a:xfrm>
            </p:grpSpPr>
            <p:sp>
              <p:nvSpPr>
                <p:cNvPr id="7276" name="Google Shape;7276;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64"/>
              <p:cNvGrpSpPr/>
              <p:nvPr/>
            </p:nvGrpSpPr>
            <p:grpSpPr>
              <a:xfrm>
                <a:off x="4866394" y="3715035"/>
                <a:ext cx="37846" cy="32357"/>
                <a:chOff x="4866394" y="3715035"/>
                <a:chExt cx="37846" cy="32357"/>
              </a:xfrm>
            </p:grpSpPr>
            <p:sp>
              <p:nvSpPr>
                <p:cNvPr id="7279" name="Google Shape;7279;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64"/>
              <p:cNvGrpSpPr/>
              <p:nvPr/>
            </p:nvGrpSpPr>
            <p:grpSpPr>
              <a:xfrm>
                <a:off x="4979233" y="3839798"/>
                <a:ext cx="37878" cy="32420"/>
                <a:chOff x="4979233" y="3839798"/>
                <a:chExt cx="37878" cy="32420"/>
              </a:xfrm>
            </p:grpSpPr>
            <p:sp>
              <p:nvSpPr>
                <p:cNvPr id="7282" name="Google Shape;7282;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64"/>
              <p:cNvGrpSpPr/>
              <p:nvPr/>
            </p:nvGrpSpPr>
            <p:grpSpPr>
              <a:xfrm>
                <a:off x="4790662" y="3679147"/>
                <a:ext cx="37783" cy="32380"/>
                <a:chOff x="4790662" y="3679147"/>
                <a:chExt cx="37783" cy="32380"/>
              </a:xfrm>
            </p:grpSpPr>
            <p:sp>
              <p:nvSpPr>
                <p:cNvPr id="7285" name="Google Shape;7285;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4"/>
              <p:cNvGrpSpPr/>
              <p:nvPr/>
            </p:nvGrpSpPr>
            <p:grpSpPr>
              <a:xfrm>
                <a:off x="4857263" y="3557861"/>
                <a:ext cx="37776" cy="32357"/>
                <a:chOff x="4857263" y="3557861"/>
                <a:chExt cx="37776" cy="32357"/>
              </a:xfrm>
            </p:grpSpPr>
            <p:sp>
              <p:nvSpPr>
                <p:cNvPr id="7288" name="Google Shape;7288;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4"/>
              <p:cNvGrpSpPr/>
              <p:nvPr/>
            </p:nvGrpSpPr>
            <p:grpSpPr>
              <a:xfrm>
                <a:off x="4883902" y="3648033"/>
                <a:ext cx="37783" cy="32380"/>
                <a:chOff x="4883902" y="3648033"/>
                <a:chExt cx="37783" cy="32380"/>
              </a:xfrm>
            </p:grpSpPr>
            <p:sp>
              <p:nvSpPr>
                <p:cNvPr id="7291" name="Google Shape;7291;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64"/>
              <p:cNvGrpSpPr/>
              <p:nvPr/>
            </p:nvGrpSpPr>
            <p:grpSpPr>
              <a:xfrm>
                <a:off x="4907780" y="3347220"/>
                <a:ext cx="37878" cy="32357"/>
                <a:chOff x="4907780" y="3347220"/>
                <a:chExt cx="37878" cy="32357"/>
              </a:xfrm>
            </p:grpSpPr>
            <p:sp>
              <p:nvSpPr>
                <p:cNvPr id="7294" name="Google Shape;7294;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64"/>
              <p:cNvGrpSpPr/>
              <p:nvPr/>
            </p:nvGrpSpPr>
            <p:grpSpPr>
              <a:xfrm>
                <a:off x="5065048" y="3738150"/>
                <a:ext cx="37783" cy="32364"/>
                <a:chOff x="5065048" y="3738150"/>
                <a:chExt cx="37783" cy="32364"/>
              </a:xfrm>
            </p:grpSpPr>
            <p:sp>
              <p:nvSpPr>
                <p:cNvPr id="7297" name="Google Shape;7297;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64"/>
              <p:cNvGrpSpPr/>
              <p:nvPr/>
            </p:nvGrpSpPr>
            <p:grpSpPr>
              <a:xfrm>
                <a:off x="5071616" y="3284615"/>
                <a:ext cx="37783" cy="32357"/>
                <a:chOff x="5071616" y="3284615"/>
                <a:chExt cx="37783" cy="32357"/>
              </a:xfrm>
            </p:grpSpPr>
            <p:sp>
              <p:nvSpPr>
                <p:cNvPr id="7300" name="Google Shape;7300;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64"/>
              <p:cNvGrpSpPr/>
              <p:nvPr/>
            </p:nvGrpSpPr>
            <p:grpSpPr>
              <a:xfrm>
                <a:off x="5389291" y="3759921"/>
                <a:ext cx="37783" cy="32380"/>
                <a:chOff x="5389291" y="3759921"/>
                <a:chExt cx="37783" cy="32380"/>
              </a:xfrm>
            </p:grpSpPr>
            <p:sp>
              <p:nvSpPr>
                <p:cNvPr id="7303" name="Google Shape;7303;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5" name="Google Shape;7305;p64"/>
              <p:cNvGrpSpPr/>
              <p:nvPr/>
            </p:nvGrpSpPr>
            <p:grpSpPr>
              <a:xfrm>
                <a:off x="5431534" y="3632932"/>
                <a:ext cx="37878" cy="32451"/>
                <a:chOff x="5431534" y="3632932"/>
                <a:chExt cx="37878" cy="32451"/>
              </a:xfrm>
            </p:grpSpPr>
            <p:sp>
              <p:nvSpPr>
                <p:cNvPr id="7306" name="Google Shape;7306;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64"/>
              <p:cNvGrpSpPr/>
              <p:nvPr/>
            </p:nvGrpSpPr>
            <p:grpSpPr>
              <a:xfrm>
                <a:off x="5540755" y="3544829"/>
                <a:ext cx="37783" cy="32357"/>
                <a:chOff x="5540755" y="3544829"/>
                <a:chExt cx="37783" cy="32357"/>
              </a:xfrm>
            </p:grpSpPr>
            <p:sp>
              <p:nvSpPr>
                <p:cNvPr id="7309" name="Google Shape;7309;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4"/>
              <p:cNvGrpSpPr/>
              <p:nvPr/>
            </p:nvGrpSpPr>
            <p:grpSpPr>
              <a:xfrm>
                <a:off x="5579293" y="3412107"/>
                <a:ext cx="37776" cy="32357"/>
                <a:chOff x="5579293" y="3412107"/>
                <a:chExt cx="37776" cy="32357"/>
              </a:xfrm>
            </p:grpSpPr>
            <p:sp>
              <p:nvSpPr>
                <p:cNvPr id="7312" name="Google Shape;7312;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4"/>
              <p:cNvGrpSpPr/>
              <p:nvPr/>
            </p:nvGrpSpPr>
            <p:grpSpPr>
              <a:xfrm>
                <a:off x="5801346" y="3284615"/>
                <a:ext cx="37783" cy="32357"/>
                <a:chOff x="5801346" y="3284615"/>
                <a:chExt cx="37783" cy="32357"/>
              </a:xfrm>
            </p:grpSpPr>
            <p:sp>
              <p:nvSpPr>
                <p:cNvPr id="7315" name="Google Shape;7315;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64"/>
              <p:cNvGrpSpPr/>
              <p:nvPr/>
            </p:nvGrpSpPr>
            <p:grpSpPr>
              <a:xfrm>
                <a:off x="5763578" y="3399067"/>
                <a:ext cx="37776" cy="32364"/>
                <a:chOff x="5763578" y="3399067"/>
                <a:chExt cx="37776" cy="32364"/>
              </a:xfrm>
            </p:grpSpPr>
            <p:sp>
              <p:nvSpPr>
                <p:cNvPr id="7318" name="Google Shape;7318;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64"/>
              <p:cNvGrpSpPr/>
              <p:nvPr/>
            </p:nvGrpSpPr>
            <p:grpSpPr>
              <a:xfrm>
                <a:off x="5395858" y="3230952"/>
                <a:ext cx="37776" cy="32364"/>
                <a:chOff x="5395858" y="3230952"/>
                <a:chExt cx="37776" cy="32364"/>
              </a:xfrm>
            </p:grpSpPr>
            <p:sp>
              <p:nvSpPr>
                <p:cNvPr id="7321" name="Google Shape;7321;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4"/>
              <p:cNvGrpSpPr/>
              <p:nvPr/>
            </p:nvGrpSpPr>
            <p:grpSpPr>
              <a:xfrm>
                <a:off x="5264088" y="3188237"/>
                <a:ext cx="37776" cy="32357"/>
                <a:chOff x="5264088" y="3188237"/>
                <a:chExt cx="37776" cy="32357"/>
              </a:xfrm>
            </p:grpSpPr>
            <p:sp>
              <p:nvSpPr>
                <p:cNvPr id="7324" name="Google Shape;7324;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64"/>
              <p:cNvGrpSpPr/>
              <p:nvPr/>
            </p:nvGrpSpPr>
            <p:grpSpPr>
              <a:xfrm>
                <a:off x="5585758" y="3237425"/>
                <a:ext cx="37878" cy="32357"/>
                <a:chOff x="5585758" y="3237425"/>
                <a:chExt cx="37878" cy="32357"/>
              </a:xfrm>
            </p:grpSpPr>
            <p:sp>
              <p:nvSpPr>
                <p:cNvPr id="7327" name="Google Shape;7327;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4"/>
              <p:cNvGrpSpPr/>
              <p:nvPr/>
            </p:nvGrpSpPr>
            <p:grpSpPr>
              <a:xfrm>
                <a:off x="4874196" y="3291088"/>
                <a:ext cx="37878" cy="32451"/>
                <a:chOff x="4874196" y="3291088"/>
                <a:chExt cx="37878" cy="32451"/>
              </a:xfrm>
            </p:grpSpPr>
            <p:sp>
              <p:nvSpPr>
                <p:cNvPr id="7330" name="Google Shape;7330;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64"/>
              <p:cNvGrpSpPr/>
              <p:nvPr/>
            </p:nvGrpSpPr>
            <p:grpSpPr>
              <a:xfrm>
                <a:off x="5197770" y="3785466"/>
                <a:ext cx="37783" cy="32427"/>
                <a:chOff x="5197770" y="3785466"/>
                <a:chExt cx="37783" cy="32427"/>
              </a:xfrm>
            </p:grpSpPr>
            <p:sp>
              <p:nvSpPr>
                <p:cNvPr id="7333" name="Google Shape;7333;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64"/>
              <p:cNvGrpSpPr/>
              <p:nvPr/>
            </p:nvGrpSpPr>
            <p:grpSpPr>
              <a:xfrm>
                <a:off x="5177699" y="3492117"/>
                <a:ext cx="37776" cy="32357"/>
                <a:chOff x="5177699" y="3492117"/>
                <a:chExt cx="37776" cy="32357"/>
              </a:xfrm>
            </p:grpSpPr>
            <p:sp>
              <p:nvSpPr>
                <p:cNvPr id="7336" name="Google Shape;7336;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64"/>
              <p:cNvGrpSpPr/>
              <p:nvPr/>
            </p:nvGrpSpPr>
            <p:grpSpPr>
              <a:xfrm>
                <a:off x="5349431" y="3622346"/>
                <a:ext cx="37870" cy="32380"/>
                <a:chOff x="5349431" y="3622346"/>
                <a:chExt cx="37870" cy="32380"/>
              </a:xfrm>
            </p:grpSpPr>
            <p:sp>
              <p:nvSpPr>
                <p:cNvPr id="7339" name="Google Shape;7339;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4"/>
              <p:cNvGrpSpPr/>
              <p:nvPr/>
            </p:nvGrpSpPr>
            <p:grpSpPr>
              <a:xfrm>
                <a:off x="5068855" y="3563980"/>
                <a:ext cx="53954" cy="46223"/>
                <a:chOff x="5068855" y="3563980"/>
                <a:chExt cx="53954" cy="46223"/>
              </a:xfrm>
            </p:grpSpPr>
            <p:sp>
              <p:nvSpPr>
                <p:cNvPr id="7342" name="Google Shape;7342;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4" name="Google Shape;7344;p64"/>
              <p:cNvGrpSpPr/>
              <p:nvPr/>
            </p:nvGrpSpPr>
            <p:grpSpPr>
              <a:xfrm>
                <a:off x="5037654" y="3392507"/>
                <a:ext cx="37870" cy="32451"/>
                <a:chOff x="5037654" y="3392507"/>
                <a:chExt cx="37870" cy="32451"/>
              </a:xfrm>
            </p:grpSpPr>
            <p:sp>
              <p:nvSpPr>
                <p:cNvPr id="7345" name="Google Shape;7345;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64"/>
              <p:cNvGrpSpPr/>
              <p:nvPr/>
            </p:nvGrpSpPr>
            <p:grpSpPr>
              <a:xfrm>
                <a:off x="5456560" y="3368629"/>
                <a:ext cx="37870" cy="32451"/>
                <a:chOff x="5456560" y="3368629"/>
                <a:chExt cx="37870" cy="32451"/>
              </a:xfrm>
            </p:grpSpPr>
            <p:sp>
              <p:nvSpPr>
                <p:cNvPr id="7348" name="Google Shape;7348;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4"/>
              <p:cNvGrpSpPr/>
              <p:nvPr/>
            </p:nvGrpSpPr>
            <p:grpSpPr>
              <a:xfrm>
                <a:off x="4755749" y="3501516"/>
                <a:ext cx="46246" cy="39608"/>
                <a:chOff x="4755749" y="3501516"/>
                <a:chExt cx="46246" cy="39608"/>
              </a:xfrm>
            </p:grpSpPr>
            <p:sp>
              <p:nvSpPr>
                <p:cNvPr id="7351" name="Google Shape;7351;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4"/>
              <p:cNvGrpSpPr/>
              <p:nvPr/>
            </p:nvGrpSpPr>
            <p:grpSpPr>
              <a:xfrm>
                <a:off x="4681346" y="3485582"/>
                <a:ext cx="37783" cy="32427"/>
                <a:chOff x="4681346" y="3485582"/>
                <a:chExt cx="37783" cy="32427"/>
              </a:xfrm>
            </p:grpSpPr>
            <p:sp>
              <p:nvSpPr>
                <p:cNvPr id="7354" name="Google Shape;7354;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64"/>
              <p:cNvGrpSpPr/>
              <p:nvPr/>
            </p:nvGrpSpPr>
            <p:grpSpPr>
              <a:xfrm>
                <a:off x="4767067" y="3291088"/>
                <a:ext cx="37878" cy="32451"/>
                <a:chOff x="4767067" y="3291088"/>
                <a:chExt cx="37878" cy="32451"/>
              </a:xfrm>
            </p:grpSpPr>
            <p:sp>
              <p:nvSpPr>
                <p:cNvPr id="7357" name="Google Shape;7357;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9" name="Google Shape;7359;p64"/>
              <p:cNvGrpSpPr/>
              <p:nvPr/>
            </p:nvGrpSpPr>
            <p:grpSpPr>
              <a:xfrm>
                <a:off x="4687819" y="3405539"/>
                <a:ext cx="37776" cy="32451"/>
                <a:chOff x="4687819" y="3405539"/>
                <a:chExt cx="37776" cy="32451"/>
              </a:xfrm>
            </p:grpSpPr>
            <p:sp>
              <p:nvSpPr>
                <p:cNvPr id="7360" name="Google Shape;7360;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64"/>
              <p:cNvGrpSpPr/>
              <p:nvPr/>
            </p:nvGrpSpPr>
            <p:grpSpPr>
              <a:xfrm>
                <a:off x="4923101" y="3444809"/>
                <a:ext cx="52813" cy="45318"/>
                <a:chOff x="4923101" y="3444809"/>
                <a:chExt cx="52813" cy="45318"/>
              </a:xfrm>
            </p:grpSpPr>
            <p:sp>
              <p:nvSpPr>
                <p:cNvPr id="7363" name="Google Shape;7363;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64"/>
              <p:cNvGrpSpPr/>
              <p:nvPr/>
            </p:nvGrpSpPr>
            <p:grpSpPr>
              <a:xfrm>
                <a:off x="4846040" y="3654750"/>
                <a:ext cx="31405" cy="26993"/>
                <a:chOff x="4846040" y="3654750"/>
                <a:chExt cx="31405" cy="26993"/>
              </a:xfrm>
            </p:grpSpPr>
            <p:sp>
              <p:nvSpPr>
                <p:cNvPr id="7366" name="Google Shape;7366;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4"/>
              <p:cNvGrpSpPr/>
              <p:nvPr/>
            </p:nvGrpSpPr>
            <p:grpSpPr>
              <a:xfrm>
                <a:off x="4925673" y="3691700"/>
                <a:ext cx="40253" cy="34472"/>
                <a:chOff x="4925673" y="3691700"/>
                <a:chExt cx="40253" cy="34472"/>
              </a:xfrm>
            </p:grpSpPr>
            <p:sp>
              <p:nvSpPr>
                <p:cNvPr id="7369" name="Google Shape;7369;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64"/>
              <p:cNvGrpSpPr/>
              <p:nvPr/>
            </p:nvGrpSpPr>
            <p:grpSpPr>
              <a:xfrm>
                <a:off x="4894653" y="3740848"/>
                <a:ext cx="31405" cy="26906"/>
                <a:chOff x="4894653" y="3740848"/>
                <a:chExt cx="31405" cy="26906"/>
              </a:xfrm>
            </p:grpSpPr>
            <p:sp>
              <p:nvSpPr>
                <p:cNvPr id="7372" name="Google Shape;7372;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4"/>
              <p:cNvGrpSpPr/>
              <p:nvPr/>
            </p:nvGrpSpPr>
            <p:grpSpPr>
              <a:xfrm>
                <a:off x="4962300" y="3696348"/>
                <a:ext cx="38255" cy="32773"/>
                <a:chOff x="4962300" y="3696348"/>
                <a:chExt cx="38255" cy="32773"/>
              </a:xfrm>
            </p:grpSpPr>
            <p:sp>
              <p:nvSpPr>
                <p:cNvPr id="7375" name="Google Shape;7375;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64"/>
              <p:cNvGrpSpPr/>
              <p:nvPr/>
            </p:nvGrpSpPr>
            <p:grpSpPr>
              <a:xfrm>
                <a:off x="4980185" y="3743349"/>
                <a:ext cx="31499" cy="26969"/>
                <a:chOff x="4980185" y="3743349"/>
                <a:chExt cx="31499" cy="26969"/>
              </a:xfrm>
            </p:grpSpPr>
            <p:sp>
              <p:nvSpPr>
                <p:cNvPr id="7378" name="Google Shape;7378;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64"/>
              <p:cNvGrpSpPr/>
              <p:nvPr/>
            </p:nvGrpSpPr>
            <p:grpSpPr>
              <a:xfrm>
                <a:off x="5013768" y="3734312"/>
                <a:ext cx="31499" cy="26969"/>
                <a:chOff x="5013768" y="3734312"/>
                <a:chExt cx="31499" cy="26969"/>
              </a:xfrm>
            </p:grpSpPr>
            <p:sp>
              <p:nvSpPr>
                <p:cNvPr id="7381" name="Google Shape;7381;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4"/>
              <p:cNvGrpSpPr/>
              <p:nvPr/>
            </p:nvGrpSpPr>
            <p:grpSpPr>
              <a:xfrm>
                <a:off x="5036703" y="3764545"/>
                <a:ext cx="31499" cy="26898"/>
                <a:chOff x="5036703" y="3764545"/>
                <a:chExt cx="31499" cy="26898"/>
              </a:xfrm>
            </p:grpSpPr>
            <p:sp>
              <p:nvSpPr>
                <p:cNvPr id="7384" name="Google Shape;7384;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4"/>
              <p:cNvGrpSpPr/>
              <p:nvPr/>
            </p:nvGrpSpPr>
            <p:grpSpPr>
              <a:xfrm>
                <a:off x="4953546" y="3768352"/>
                <a:ext cx="31405" cy="26898"/>
                <a:chOff x="4953546" y="3768352"/>
                <a:chExt cx="31405" cy="26898"/>
              </a:xfrm>
            </p:grpSpPr>
            <p:sp>
              <p:nvSpPr>
                <p:cNvPr id="7387" name="Google Shape;7387;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4"/>
              <p:cNvGrpSpPr/>
              <p:nvPr/>
            </p:nvGrpSpPr>
            <p:grpSpPr>
              <a:xfrm>
                <a:off x="4964770" y="3814016"/>
                <a:ext cx="31499" cy="26993"/>
                <a:chOff x="4964770" y="3814016"/>
                <a:chExt cx="31499" cy="26993"/>
              </a:xfrm>
            </p:grpSpPr>
            <p:sp>
              <p:nvSpPr>
                <p:cNvPr id="7390" name="Google Shape;7390;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64"/>
              <p:cNvGrpSpPr/>
              <p:nvPr/>
            </p:nvGrpSpPr>
            <p:grpSpPr>
              <a:xfrm>
                <a:off x="4923290" y="3800504"/>
                <a:ext cx="31468" cy="26898"/>
                <a:chOff x="4923290" y="3800504"/>
                <a:chExt cx="31468" cy="26898"/>
              </a:xfrm>
            </p:grpSpPr>
            <p:sp>
              <p:nvSpPr>
                <p:cNvPr id="7393" name="Google Shape;7393;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4"/>
              <p:cNvGrpSpPr/>
              <p:nvPr/>
            </p:nvGrpSpPr>
            <p:grpSpPr>
              <a:xfrm>
                <a:off x="5108534" y="3650943"/>
                <a:ext cx="31405" cy="26993"/>
                <a:chOff x="5108534" y="3650943"/>
                <a:chExt cx="31405" cy="26993"/>
              </a:xfrm>
            </p:grpSpPr>
            <p:sp>
              <p:nvSpPr>
                <p:cNvPr id="7396" name="Google Shape;7396;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4"/>
              <p:cNvGrpSpPr/>
              <p:nvPr/>
            </p:nvGrpSpPr>
            <p:grpSpPr>
              <a:xfrm>
                <a:off x="5119380" y="3760739"/>
                <a:ext cx="31499" cy="26993"/>
                <a:chOff x="5119380" y="3760739"/>
                <a:chExt cx="31499" cy="26993"/>
              </a:xfrm>
            </p:grpSpPr>
            <p:sp>
              <p:nvSpPr>
                <p:cNvPr id="7399" name="Google Shape;7399;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4"/>
              <p:cNvGrpSpPr/>
              <p:nvPr/>
            </p:nvGrpSpPr>
            <p:grpSpPr>
              <a:xfrm>
                <a:off x="5119380" y="3788235"/>
                <a:ext cx="31499" cy="26993"/>
                <a:chOff x="5119380" y="3788235"/>
                <a:chExt cx="31499" cy="26993"/>
              </a:xfrm>
            </p:grpSpPr>
            <p:sp>
              <p:nvSpPr>
                <p:cNvPr id="7402" name="Google Shape;7402;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64"/>
              <p:cNvGrpSpPr/>
              <p:nvPr/>
            </p:nvGrpSpPr>
            <p:grpSpPr>
              <a:xfrm>
                <a:off x="5158005" y="3875284"/>
                <a:ext cx="31405" cy="27001"/>
                <a:chOff x="5158005" y="3875284"/>
                <a:chExt cx="31405" cy="27001"/>
              </a:xfrm>
            </p:grpSpPr>
            <p:sp>
              <p:nvSpPr>
                <p:cNvPr id="7405" name="Google Shape;7405;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4"/>
              <p:cNvGrpSpPr/>
              <p:nvPr/>
            </p:nvGrpSpPr>
            <p:grpSpPr>
              <a:xfrm>
                <a:off x="5233163" y="3764545"/>
                <a:ext cx="31499" cy="26898"/>
                <a:chOff x="5233163" y="3764545"/>
                <a:chExt cx="31499" cy="26898"/>
              </a:xfrm>
            </p:grpSpPr>
            <p:sp>
              <p:nvSpPr>
                <p:cNvPr id="7408" name="Google Shape;7408;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4"/>
              <p:cNvGrpSpPr/>
              <p:nvPr/>
            </p:nvGrpSpPr>
            <p:grpSpPr>
              <a:xfrm>
                <a:off x="5276168" y="3805545"/>
                <a:ext cx="31499" cy="26906"/>
                <a:chOff x="5276168" y="3805545"/>
                <a:chExt cx="31499" cy="26906"/>
              </a:xfrm>
            </p:grpSpPr>
            <p:sp>
              <p:nvSpPr>
                <p:cNvPr id="7411" name="Google Shape;7411;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4"/>
              <p:cNvGrpSpPr/>
              <p:nvPr/>
            </p:nvGrpSpPr>
            <p:grpSpPr>
              <a:xfrm>
                <a:off x="5294053" y="3851933"/>
                <a:ext cx="31405" cy="26945"/>
                <a:chOff x="5294053" y="3851933"/>
                <a:chExt cx="31405" cy="26945"/>
              </a:xfrm>
            </p:grpSpPr>
            <p:sp>
              <p:nvSpPr>
                <p:cNvPr id="7414" name="Google Shape;7414;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4"/>
              <p:cNvGrpSpPr/>
              <p:nvPr/>
            </p:nvGrpSpPr>
            <p:grpSpPr>
              <a:xfrm>
                <a:off x="5341723" y="3851902"/>
                <a:ext cx="31405" cy="26977"/>
                <a:chOff x="5341723" y="3851902"/>
                <a:chExt cx="31405" cy="26977"/>
              </a:xfrm>
            </p:grpSpPr>
            <p:sp>
              <p:nvSpPr>
                <p:cNvPr id="7417" name="Google Shape;7417;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4"/>
              <p:cNvGrpSpPr/>
              <p:nvPr/>
            </p:nvGrpSpPr>
            <p:grpSpPr>
              <a:xfrm>
                <a:off x="5054871" y="3507855"/>
                <a:ext cx="31405" cy="26993"/>
                <a:chOff x="5054871" y="3507855"/>
                <a:chExt cx="31405" cy="26993"/>
              </a:xfrm>
            </p:grpSpPr>
            <p:sp>
              <p:nvSpPr>
                <p:cNvPr id="7420" name="Google Shape;7420;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4"/>
              <p:cNvGrpSpPr/>
              <p:nvPr/>
            </p:nvGrpSpPr>
            <p:grpSpPr>
              <a:xfrm>
                <a:off x="4876579" y="3675325"/>
                <a:ext cx="31405" cy="26969"/>
                <a:chOff x="4876579" y="3675325"/>
                <a:chExt cx="31405" cy="26969"/>
              </a:xfrm>
            </p:grpSpPr>
            <p:sp>
              <p:nvSpPr>
                <p:cNvPr id="7423" name="Google Shape;7423;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4"/>
              <p:cNvGrpSpPr/>
              <p:nvPr/>
            </p:nvGrpSpPr>
            <p:grpSpPr>
              <a:xfrm>
                <a:off x="4842233" y="3688333"/>
                <a:ext cx="31405" cy="26993"/>
                <a:chOff x="4842233" y="3688333"/>
                <a:chExt cx="31405" cy="26993"/>
              </a:xfrm>
            </p:grpSpPr>
            <p:sp>
              <p:nvSpPr>
                <p:cNvPr id="7426" name="Google Shape;7426;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4"/>
              <p:cNvGrpSpPr/>
              <p:nvPr/>
            </p:nvGrpSpPr>
            <p:grpSpPr>
              <a:xfrm>
                <a:off x="5187876" y="3608032"/>
                <a:ext cx="31405" cy="27001"/>
                <a:chOff x="5187876" y="3608032"/>
                <a:chExt cx="31405" cy="27001"/>
              </a:xfrm>
            </p:grpSpPr>
            <p:sp>
              <p:nvSpPr>
                <p:cNvPr id="7429" name="Google Shape;7429;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4"/>
              <p:cNvGrpSpPr/>
              <p:nvPr/>
            </p:nvGrpSpPr>
            <p:grpSpPr>
              <a:xfrm>
                <a:off x="5269224" y="3304167"/>
                <a:ext cx="40253" cy="34402"/>
                <a:chOff x="5269224" y="3304167"/>
                <a:chExt cx="40253" cy="34402"/>
              </a:xfrm>
            </p:grpSpPr>
            <p:sp>
              <p:nvSpPr>
                <p:cNvPr id="7434" name="Google Shape;7434;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64"/>
              <p:cNvGrpSpPr/>
              <p:nvPr/>
            </p:nvGrpSpPr>
            <p:grpSpPr>
              <a:xfrm>
                <a:off x="5327354" y="3476615"/>
                <a:ext cx="49864" cy="42723"/>
                <a:chOff x="5327354" y="3476615"/>
                <a:chExt cx="49864" cy="42723"/>
              </a:xfrm>
            </p:grpSpPr>
            <p:sp>
              <p:nvSpPr>
                <p:cNvPr id="7437" name="Google Shape;7437;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9" name="Google Shape;7439;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1" name="Google Shape;7441;p64"/>
              <p:cNvGrpSpPr/>
              <p:nvPr/>
            </p:nvGrpSpPr>
            <p:grpSpPr>
              <a:xfrm>
                <a:off x="5341723" y="3775957"/>
                <a:ext cx="31405" cy="26898"/>
                <a:chOff x="5341723" y="3775957"/>
                <a:chExt cx="31405" cy="26898"/>
              </a:xfrm>
            </p:grpSpPr>
            <p:sp>
              <p:nvSpPr>
                <p:cNvPr id="7442" name="Google Shape;7442;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4"/>
              <p:cNvGrpSpPr/>
              <p:nvPr/>
            </p:nvGrpSpPr>
            <p:grpSpPr>
              <a:xfrm>
                <a:off x="5439053" y="3699274"/>
                <a:ext cx="31405" cy="26898"/>
                <a:chOff x="5439053" y="3699274"/>
                <a:chExt cx="31405" cy="26898"/>
              </a:xfrm>
            </p:grpSpPr>
            <p:sp>
              <p:nvSpPr>
                <p:cNvPr id="7445" name="Google Shape;7445;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7" name="Google Shape;7447;p64"/>
              <p:cNvGrpSpPr/>
              <p:nvPr/>
            </p:nvGrpSpPr>
            <p:grpSpPr>
              <a:xfrm>
                <a:off x="5412414" y="3622307"/>
                <a:ext cx="31499" cy="26993"/>
                <a:chOff x="5412414" y="3622307"/>
                <a:chExt cx="31499" cy="26993"/>
              </a:xfrm>
            </p:grpSpPr>
            <p:sp>
              <p:nvSpPr>
                <p:cNvPr id="7448" name="Google Shape;7448;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64"/>
              <p:cNvGrpSpPr/>
              <p:nvPr/>
            </p:nvGrpSpPr>
            <p:grpSpPr>
              <a:xfrm>
                <a:off x="5476254" y="3473949"/>
                <a:ext cx="26835" cy="26930"/>
                <a:chOff x="5476254" y="3473949"/>
                <a:chExt cx="26835" cy="26930"/>
              </a:xfrm>
            </p:grpSpPr>
            <p:sp>
              <p:nvSpPr>
                <p:cNvPr id="7451" name="Google Shape;7451;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64"/>
              <p:cNvGrpSpPr/>
              <p:nvPr/>
            </p:nvGrpSpPr>
            <p:grpSpPr>
              <a:xfrm>
                <a:off x="5564547" y="3481594"/>
                <a:ext cx="31397" cy="26898"/>
                <a:chOff x="5564547" y="3481594"/>
                <a:chExt cx="31397" cy="26898"/>
              </a:xfrm>
            </p:grpSpPr>
            <p:sp>
              <p:nvSpPr>
                <p:cNvPr id="7454" name="Google Shape;7454;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64"/>
              <p:cNvGrpSpPr/>
              <p:nvPr/>
            </p:nvGrpSpPr>
            <p:grpSpPr>
              <a:xfrm>
                <a:off x="5534101" y="3470174"/>
                <a:ext cx="31397" cy="26906"/>
                <a:chOff x="5534101" y="3470174"/>
                <a:chExt cx="31397" cy="26906"/>
              </a:xfrm>
            </p:grpSpPr>
            <p:sp>
              <p:nvSpPr>
                <p:cNvPr id="7457" name="Google Shape;7457;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64"/>
              <p:cNvGrpSpPr/>
              <p:nvPr/>
            </p:nvGrpSpPr>
            <p:grpSpPr>
              <a:xfrm>
                <a:off x="5610879" y="3314486"/>
                <a:ext cx="31499" cy="26938"/>
                <a:chOff x="5610879" y="3314486"/>
                <a:chExt cx="31499" cy="26938"/>
              </a:xfrm>
            </p:grpSpPr>
            <p:sp>
              <p:nvSpPr>
                <p:cNvPr id="7460" name="Google Shape;7460;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64"/>
              <p:cNvGrpSpPr/>
              <p:nvPr/>
            </p:nvGrpSpPr>
            <p:grpSpPr>
              <a:xfrm>
                <a:off x="4834525" y="3501382"/>
                <a:ext cx="31499" cy="26898"/>
                <a:chOff x="4834525" y="3501382"/>
                <a:chExt cx="31499" cy="26898"/>
              </a:xfrm>
            </p:grpSpPr>
            <p:sp>
              <p:nvSpPr>
                <p:cNvPr id="7463" name="Google Shape;7463;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64"/>
              <p:cNvGrpSpPr/>
              <p:nvPr/>
            </p:nvGrpSpPr>
            <p:grpSpPr>
              <a:xfrm>
                <a:off x="4898460" y="3580158"/>
                <a:ext cx="31405" cy="26898"/>
                <a:chOff x="4898460" y="3580158"/>
                <a:chExt cx="31405" cy="26898"/>
              </a:xfrm>
            </p:grpSpPr>
            <p:sp>
              <p:nvSpPr>
                <p:cNvPr id="7466" name="Google Shape;7466;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4"/>
              <p:cNvGrpSpPr/>
              <p:nvPr/>
            </p:nvGrpSpPr>
            <p:grpSpPr>
              <a:xfrm>
                <a:off x="4882667" y="3608032"/>
                <a:ext cx="31499" cy="27001"/>
                <a:chOff x="4882667" y="3608032"/>
                <a:chExt cx="31499" cy="27001"/>
              </a:xfrm>
            </p:grpSpPr>
            <p:sp>
              <p:nvSpPr>
                <p:cNvPr id="7469" name="Google Shape;7469;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4"/>
              <p:cNvGrpSpPr/>
              <p:nvPr/>
            </p:nvGrpSpPr>
            <p:grpSpPr>
              <a:xfrm>
                <a:off x="4843373" y="3631407"/>
                <a:ext cx="16273" cy="16186"/>
                <a:chOff x="4843373" y="3631407"/>
                <a:chExt cx="16273" cy="16186"/>
              </a:xfrm>
            </p:grpSpPr>
            <p:sp>
              <p:nvSpPr>
                <p:cNvPr id="7472" name="Google Shape;7472;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a:off x="4727773" y="3591578"/>
                <a:ext cx="31499" cy="26898"/>
                <a:chOff x="4727773" y="3591578"/>
                <a:chExt cx="31499" cy="26898"/>
              </a:xfrm>
            </p:grpSpPr>
            <p:sp>
              <p:nvSpPr>
                <p:cNvPr id="7475" name="Google Shape;7475;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7" name="Google Shape;7477;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9" name="Google Shape;7479;p64"/>
              <p:cNvGrpSpPr/>
              <p:nvPr/>
            </p:nvGrpSpPr>
            <p:grpSpPr>
              <a:xfrm>
                <a:off x="4609421" y="3577398"/>
                <a:ext cx="31499" cy="27001"/>
                <a:chOff x="4609421" y="3577398"/>
                <a:chExt cx="31499" cy="27001"/>
              </a:xfrm>
            </p:grpSpPr>
            <p:sp>
              <p:nvSpPr>
                <p:cNvPr id="7480" name="Google Shape;7480;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64"/>
              <p:cNvGrpSpPr/>
              <p:nvPr/>
            </p:nvGrpSpPr>
            <p:grpSpPr>
              <a:xfrm>
                <a:off x="4649289" y="3577398"/>
                <a:ext cx="31499" cy="27001"/>
                <a:chOff x="4649289" y="3577398"/>
                <a:chExt cx="31499" cy="27001"/>
              </a:xfrm>
            </p:grpSpPr>
            <p:sp>
              <p:nvSpPr>
                <p:cNvPr id="7483" name="Google Shape;7483;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64"/>
              <p:cNvGrpSpPr/>
              <p:nvPr/>
            </p:nvGrpSpPr>
            <p:grpSpPr>
              <a:xfrm>
                <a:off x="4605614" y="3639523"/>
                <a:ext cx="31499" cy="26906"/>
                <a:chOff x="4605614" y="3639523"/>
                <a:chExt cx="31499" cy="26906"/>
              </a:xfrm>
            </p:grpSpPr>
            <p:sp>
              <p:nvSpPr>
                <p:cNvPr id="7486" name="Google Shape;7486;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64"/>
              <p:cNvGrpSpPr/>
              <p:nvPr/>
            </p:nvGrpSpPr>
            <p:grpSpPr>
              <a:xfrm>
                <a:off x="4785149" y="3618846"/>
                <a:ext cx="26930" cy="26843"/>
                <a:chOff x="4785149" y="3618846"/>
                <a:chExt cx="26930" cy="26843"/>
              </a:xfrm>
            </p:grpSpPr>
            <p:sp>
              <p:nvSpPr>
                <p:cNvPr id="7489" name="Google Shape;7489;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4"/>
              <p:cNvGrpSpPr/>
              <p:nvPr/>
            </p:nvGrpSpPr>
            <p:grpSpPr>
              <a:xfrm>
                <a:off x="4810167" y="3601567"/>
                <a:ext cx="31405" cy="26898"/>
                <a:chOff x="4810167" y="3601567"/>
                <a:chExt cx="31405" cy="26898"/>
              </a:xfrm>
            </p:grpSpPr>
            <p:sp>
              <p:nvSpPr>
                <p:cNvPr id="7492" name="Google Shape;7492;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4"/>
              <p:cNvGrpSpPr/>
              <p:nvPr/>
            </p:nvGrpSpPr>
            <p:grpSpPr>
              <a:xfrm>
                <a:off x="4831002" y="3373230"/>
                <a:ext cx="31405" cy="26898"/>
                <a:chOff x="4831002" y="3373230"/>
                <a:chExt cx="31405" cy="26898"/>
              </a:xfrm>
            </p:grpSpPr>
            <p:sp>
              <p:nvSpPr>
                <p:cNvPr id="7495" name="Google Shape;7495;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4"/>
              <p:cNvGrpSpPr/>
              <p:nvPr/>
            </p:nvGrpSpPr>
            <p:grpSpPr>
              <a:xfrm>
                <a:off x="4719311" y="3355054"/>
                <a:ext cx="31499" cy="27001"/>
                <a:chOff x="4719311" y="3355054"/>
                <a:chExt cx="31499" cy="27001"/>
              </a:xfrm>
            </p:grpSpPr>
            <p:sp>
              <p:nvSpPr>
                <p:cNvPr id="7498" name="Google Shape;7498;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4"/>
              <p:cNvGrpSpPr/>
              <p:nvPr/>
            </p:nvGrpSpPr>
            <p:grpSpPr>
              <a:xfrm>
                <a:off x="4798755" y="3450260"/>
                <a:ext cx="26930" cy="26930"/>
                <a:chOff x="4798755" y="3450260"/>
                <a:chExt cx="26930" cy="26930"/>
              </a:xfrm>
            </p:grpSpPr>
            <p:sp>
              <p:nvSpPr>
                <p:cNvPr id="7501" name="Google Shape;7501;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64"/>
              <p:cNvGrpSpPr/>
              <p:nvPr/>
            </p:nvGrpSpPr>
            <p:grpSpPr>
              <a:xfrm>
                <a:off x="4645576" y="3467555"/>
                <a:ext cx="31405" cy="26953"/>
                <a:chOff x="4645576" y="3467555"/>
                <a:chExt cx="31405" cy="26953"/>
              </a:xfrm>
            </p:grpSpPr>
            <p:sp>
              <p:nvSpPr>
                <p:cNvPr id="7504" name="Google Shape;7504;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64"/>
              <p:cNvGrpSpPr/>
              <p:nvPr/>
            </p:nvGrpSpPr>
            <p:grpSpPr>
              <a:xfrm>
                <a:off x="4687631" y="3583965"/>
                <a:ext cx="31499" cy="26898"/>
                <a:chOff x="4687631" y="3583965"/>
                <a:chExt cx="31499" cy="26898"/>
              </a:xfrm>
            </p:grpSpPr>
            <p:sp>
              <p:nvSpPr>
                <p:cNvPr id="7507" name="Google Shape;7507;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64"/>
              <p:cNvGrpSpPr/>
              <p:nvPr/>
            </p:nvGrpSpPr>
            <p:grpSpPr>
              <a:xfrm>
                <a:off x="4719311" y="3471314"/>
                <a:ext cx="31499" cy="27001"/>
                <a:chOff x="4719311" y="3471314"/>
                <a:chExt cx="31499" cy="27001"/>
              </a:xfrm>
            </p:grpSpPr>
            <p:sp>
              <p:nvSpPr>
                <p:cNvPr id="7510" name="Google Shape;7510;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64"/>
              <p:cNvGrpSpPr/>
              <p:nvPr/>
            </p:nvGrpSpPr>
            <p:grpSpPr>
              <a:xfrm>
                <a:off x="4719311" y="3434404"/>
                <a:ext cx="31499" cy="26898"/>
                <a:chOff x="4719311" y="3434404"/>
                <a:chExt cx="31499" cy="26898"/>
              </a:xfrm>
            </p:grpSpPr>
            <p:sp>
              <p:nvSpPr>
                <p:cNvPr id="7513" name="Google Shape;7513;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64"/>
              <p:cNvGrpSpPr/>
              <p:nvPr/>
            </p:nvGrpSpPr>
            <p:grpSpPr>
              <a:xfrm>
                <a:off x="4768876" y="3401772"/>
                <a:ext cx="31499" cy="26898"/>
                <a:chOff x="4768876" y="3401772"/>
                <a:chExt cx="31499" cy="26898"/>
              </a:xfrm>
            </p:grpSpPr>
            <p:sp>
              <p:nvSpPr>
                <p:cNvPr id="7516" name="Google Shape;7516;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64"/>
              <p:cNvGrpSpPr/>
              <p:nvPr/>
            </p:nvGrpSpPr>
            <p:grpSpPr>
              <a:xfrm>
                <a:off x="4762214" y="3471377"/>
                <a:ext cx="26938" cy="26938"/>
                <a:chOff x="4762214" y="3471377"/>
                <a:chExt cx="26938" cy="26938"/>
              </a:xfrm>
            </p:grpSpPr>
            <p:sp>
              <p:nvSpPr>
                <p:cNvPr id="7519" name="Google Shape;7519;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64"/>
              <p:cNvGrpSpPr/>
              <p:nvPr/>
            </p:nvGrpSpPr>
            <p:grpSpPr>
              <a:xfrm>
                <a:off x="4790473" y="3344782"/>
                <a:ext cx="31405" cy="26898"/>
                <a:chOff x="4790473" y="3344782"/>
                <a:chExt cx="31405" cy="26898"/>
              </a:xfrm>
            </p:grpSpPr>
            <p:sp>
              <p:nvSpPr>
                <p:cNvPr id="7522" name="Google Shape;7522;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64"/>
              <p:cNvGrpSpPr/>
              <p:nvPr/>
            </p:nvGrpSpPr>
            <p:grpSpPr>
              <a:xfrm>
                <a:off x="4823774" y="3950733"/>
                <a:ext cx="37398" cy="32034"/>
                <a:chOff x="4823774" y="3950733"/>
                <a:chExt cx="37398" cy="32034"/>
              </a:xfrm>
            </p:grpSpPr>
            <p:sp>
              <p:nvSpPr>
                <p:cNvPr id="7525" name="Google Shape;7525;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64"/>
              <p:cNvGrpSpPr/>
              <p:nvPr/>
            </p:nvGrpSpPr>
            <p:grpSpPr>
              <a:xfrm>
                <a:off x="4823396" y="4110566"/>
                <a:ext cx="31405" cy="26906"/>
                <a:chOff x="4823396" y="4110566"/>
                <a:chExt cx="31405" cy="26906"/>
              </a:xfrm>
            </p:grpSpPr>
            <p:sp>
              <p:nvSpPr>
                <p:cNvPr id="7528" name="Google Shape;7528;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4"/>
              <p:cNvGrpSpPr/>
              <p:nvPr/>
            </p:nvGrpSpPr>
            <p:grpSpPr>
              <a:xfrm>
                <a:off x="4838332" y="3821150"/>
                <a:ext cx="31499" cy="26898"/>
                <a:chOff x="4838332" y="3821150"/>
                <a:chExt cx="31499" cy="26898"/>
              </a:xfrm>
            </p:grpSpPr>
            <p:sp>
              <p:nvSpPr>
                <p:cNvPr id="7531" name="Google Shape;7531;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4"/>
              <p:cNvGrpSpPr/>
              <p:nvPr/>
            </p:nvGrpSpPr>
            <p:grpSpPr>
              <a:xfrm>
                <a:off x="4661275" y="3815007"/>
                <a:ext cx="36824" cy="31523"/>
                <a:chOff x="4661275" y="3815007"/>
                <a:chExt cx="36824" cy="31523"/>
              </a:xfrm>
            </p:grpSpPr>
            <p:sp>
              <p:nvSpPr>
                <p:cNvPr id="7534" name="Google Shape;7534;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64"/>
              <p:cNvGrpSpPr/>
              <p:nvPr/>
            </p:nvGrpSpPr>
            <p:grpSpPr>
              <a:xfrm>
                <a:off x="4558998" y="3851037"/>
                <a:ext cx="33591" cy="28699"/>
                <a:chOff x="4558998" y="3851037"/>
                <a:chExt cx="33591" cy="28699"/>
              </a:xfrm>
            </p:grpSpPr>
            <p:sp>
              <p:nvSpPr>
                <p:cNvPr id="7537" name="Google Shape;7537;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64"/>
              <p:cNvGrpSpPr/>
              <p:nvPr/>
            </p:nvGrpSpPr>
            <p:grpSpPr>
              <a:xfrm>
                <a:off x="4696762" y="3638587"/>
                <a:ext cx="33591" cy="28794"/>
                <a:chOff x="4696762" y="3638587"/>
                <a:chExt cx="33591" cy="28794"/>
              </a:xfrm>
            </p:grpSpPr>
            <p:sp>
              <p:nvSpPr>
                <p:cNvPr id="7540" name="Google Shape;7540;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64"/>
              <p:cNvGrpSpPr/>
              <p:nvPr/>
            </p:nvGrpSpPr>
            <p:grpSpPr>
              <a:xfrm>
                <a:off x="4929479" y="3939140"/>
                <a:ext cx="33497" cy="28692"/>
                <a:chOff x="4929479" y="3939140"/>
                <a:chExt cx="33497" cy="28692"/>
              </a:xfrm>
            </p:grpSpPr>
            <p:sp>
              <p:nvSpPr>
                <p:cNvPr id="7543" name="Google Shape;7543;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64"/>
              <p:cNvGrpSpPr/>
              <p:nvPr/>
            </p:nvGrpSpPr>
            <p:grpSpPr>
              <a:xfrm>
                <a:off x="4907119" y="3986039"/>
                <a:ext cx="33497" cy="28699"/>
                <a:chOff x="4907119" y="3986039"/>
                <a:chExt cx="33497" cy="28699"/>
              </a:xfrm>
            </p:grpSpPr>
            <p:sp>
              <p:nvSpPr>
                <p:cNvPr id="7546" name="Google Shape;7546;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64"/>
              <p:cNvGrpSpPr/>
              <p:nvPr/>
            </p:nvGrpSpPr>
            <p:grpSpPr>
              <a:xfrm>
                <a:off x="4911783" y="4048102"/>
                <a:ext cx="33591" cy="28762"/>
                <a:chOff x="4911783" y="4048102"/>
                <a:chExt cx="33591" cy="28762"/>
              </a:xfrm>
            </p:grpSpPr>
            <p:sp>
              <p:nvSpPr>
                <p:cNvPr id="7549" name="Google Shape;7549;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1" name="Google Shape;7551;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3" name="Google Shape;7553;p64"/>
              <p:cNvGrpSpPr/>
              <p:nvPr/>
            </p:nvGrpSpPr>
            <p:grpSpPr>
              <a:xfrm>
                <a:off x="4762623" y="3837847"/>
                <a:ext cx="42416" cy="36273"/>
                <a:chOff x="4762623" y="3837847"/>
                <a:chExt cx="42416" cy="36273"/>
              </a:xfrm>
            </p:grpSpPr>
            <p:sp>
              <p:nvSpPr>
                <p:cNvPr id="7554" name="Google Shape;7554;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64"/>
              <p:cNvGrpSpPr/>
              <p:nvPr/>
            </p:nvGrpSpPr>
            <p:grpSpPr>
              <a:xfrm>
                <a:off x="4746044" y="4104966"/>
                <a:ext cx="33497" cy="28699"/>
                <a:chOff x="4746044" y="4104966"/>
                <a:chExt cx="33497" cy="28699"/>
              </a:xfrm>
            </p:grpSpPr>
            <p:sp>
              <p:nvSpPr>
                <p:cNvPr id="7557" name="Google Shape;7557;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4"/>
              <p:cNvGrpSpPr/>
              <p:nvPr/>
            </p:nvGrpSpPr>
            <p:grpSpPr>
              <a:xfrm>
                <a:off x="4859646" y="4162554"/>
                <a:ext cx="33591" cy="28762"/>
                <a:chOff x="4859646" y="4162554"/>
                <a:chExt cx="33591" cy="28762"/>
              </a:xfrm>
            </p:grpSpPr>
            <p:sp>
              <p:nvSpPr>
                <p:cNvPr id="7560" name="Google Shape;7560;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2" name="Google Shape;7562;p64"/>
            <p:cNvGrpSpPr/>
            <p:nvPr/>
          </p:nvGrpSpPr>
          <p:grpSpPr>
            <a:xfrm>
              <a:off x="3597785" y="3274438"/>
              <a:ext cx="855610" cy="1122100"/>
              <a:chOff x="3597785" y="3274438"/>
              <a:chExt cx="855610" cy="1122100"/>
            </a:xfrm>
          </p:grpSpPr>
          <p:grpSp>
            <p:nvGrpSpPr>
              <p:cNvPr id="7563" name="Google Shape;7563;p64"/>
              <p:cNvGrpSpPr/>
              <p:nvPr/>
            </p:nvGrpSpPr>
            <p:grpSpPr>
              <a:xfrm>
                <a:off x="3617857" y="3284717"/>
                <a:ext cx="826785" cy="1099165"/>
                <a:chOff x="3617857" y="3284717"/>
                <a:chExt cx="826785" cy="1099165"/>
              </a:xfrm>
            </p:grpSpPr>
            <p:sp>
              <p:nvSpPr>
                <p:cNvPr id="7564" name="Google Shape;7564;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64"/>
              <p:cNvGrpSpPr/>
              <p:nvPr/>
            </p:nvGrpSpPr>
            <p:grpSpPr>
              <a:xfrm>
                <a:off x="4180904" y="4251758"/>
                <a:ext cx="37783" cy="32420"/>
                <a:chOff x="4180904" y="4251758"/>
                <a:chExt cx="37783" cy="32420"/>
              </a:xfrm>
            </p:grpSpPr>
            <p:sp>
              <p:nvSpPr>
                <p:cNvPr id="7621" name="Google Shape;7621;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64"/>
              <p:cNvGrpSpPr/>
              <p:nvPr/>
            </p:nvGrpSpPr>
            <p:grpSpPr>
              <a:xfrm>
                <a:off x="4201644" y="4081324"/>
                <a:ext cx="37783" cy="32364"/>
                <a:chOff x="4201644" y="4081324"/>
                <a:chExt cx="37783" cy="32364"/>
              </a:xfrm>
            </p:grpSpPr>
            <p:sp>
              <p:nvSpPr>
                <p:cNvPr id="7624" name="Google Shape;7624;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64"/>
              <p:cNvGrpSpPr/>
              <p:nvPr/>
            </p:nvGrpSpPr>
            <p:grpSpPr>
              <a:xfrm>
                <a:off x="4284416" y="3887428"/>
                <a:ext cx="37783" cy="32451"/>
                <a:chOff x="4284416" y="3887428"/>
                <a:chExt cx="37783" cy="32451"/>
              </a:xfrm>
            </p:grpSpPr>
            <p:sp>
              <p:nvSpPr>
                <p:cNvPr id="7627" name="Google Shape;7627;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4"/>
              <p:cNvGrpSpPr/>
              <p:nvPr/>
            </p:nvGrpSpPr>
            <p:grpSpPr>
              <a:xfrm>
                <a:off x="4223721" y="3860404"/>
                <a:ext cx="37870" cy="32364"/>
                <a:chOff x="4223721" y="3860404"/>
                <a:chExt cx="37870" cy="32364"/>
              </a:xfrm>
            </p:grpSpPr>
            <p:sp>
              <p:nvSpPr>
                <p:cNvPr id="7630" name="Google Shape;7630;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4"/>
              <p:cNvGrpSpPr/>
              <p:nvPr/>
            </p:nvGrpSpPr>
            <p:grpSpPr>
              <a:xfrm>
                <a:off x="4104889" y="3699242"/>
                <a:ext cx="37776" cy="32357"/>
                <a:chOff x="4104889" y="3699242"/>
                <a:chExt cx="37776" cy="32357"/>
              </a:xfrm>
            </p:grpSpPr>
            <p:sp>
              <p:nvSpPr>
                <p:cNvPr id="7633" name="Google Shape;7633;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4"/>
              <p:cNvGrpSpPr/>
              <p:nvPr/>
            </p:nvGrpSpPr>
            <p:grpSpPr>
              <a:xfrm>
                <a:off x="4143608" y="3475121"/>
                <a:ext cx="37878" cy="32420"/>
                <a:chOff x="4143608" y="3475121"/>
                <a:chExt cx="37878" cy="32420"/>
              </a:xfrm>
            </p:grpSpPr>
            <p:sp>
              <p:nvSpPr>
                <p:cNvPr id="7636" name="Google Shape;7636;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4"/>
              <p:cNvGrpSpPr/>
              <p:nvPr/>
            </p:nvGrpSpPr>
            <p:grpSpPr>
              <a:xfrm>
                <a:off x="4217248" y="3570893"/>
                <a:ext cx="37776" cy="32364"/>
                <a:chOff x="4217248" y="3570893"/>
                <a:chExt cx="37776" cy="32364"/>
              </a:xfrm>
            </p:grpSpPr>
            <p:sp>
              <p:nvSpPr>
                <p:cNvPr id="7639" name="Google Shape;7639;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4"/>
              <p:cNvGrpSpPr/>
              <p:nvPr/>
            </p:nvGrpSpPr>
            <p:grpSpPr>
              <a:xfrm>
                <a:off x="4255307" y="3431612"/>
                <a:ext cx="37776" cy="32451"/>
                <a:chOff x="4255307" y="3431612"/>
                <a:chExt cx="37776" cy="32451"/>
              </a:xfrm>
            </p:grpSpPr>
            <p:sp>
              <p:nvSpPr>
                <p:cNvPr id="7642" name="Google Shape;7642;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4"/>
              <p:cNvGrpSpPr/>
              <p:nvPr/>
            </p:nvGrpSpPr>
            <p:grpSpPr>
              <a:xfrm>
                <a:off x="3853052" y="3577398"/>
                <a:ext cx="37776" cy="32420"/>
                <a:chOff x="3853052" y="3577398"/>
                <a:chExt cx="37776" cy="32420"/>
              </a:xfrm>
            </p:grpSpPr>
            <p:sp>
              <p:nvSpPr>
                <p:cNvPr id="7645" name="Google Shape;7645;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4"/>
              <p:cNvGrpSpPr/>
              <p:nvPr/>
            </p:nvGrpSpPr>
            <p:grpSpPr>
              <a:xfrm>
                <a:off x="4039908" y="3412107"/>
                <a:ext cx="37776" cy="32357"/>
                <a:chOff x="4039908" y="3412107"/>
                <a:chExt cx="37776" cy="32357"/>
              </a:xfrm>
            </p:grpSpPr>
            <p:sp>
              <p:nvSpPr>
                <p:cNvPr id="7648" name="Google Shape;7648;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4"/>
              <p:cNvGrpSpPr/>
              <p:nvPr/>
            </p:nvGrpSpPr>
            <p:grpSpPr>
              <a:xfrm>
                <a:off x="4017360" y="3342061"/>
                <a:ext cx="37870" cy="32380"/>
                <a:chOff x="4017360" y="3342061"/>
                <a:chExt cx="37870" cy="32380"/>
              </a:xfrm>
            </p:grpSpPr>
            <p:sp>
              <p:nvSpPr>
                <p:cNvPr id="7651" name="Google Shape;7651;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3" name="Google Shape;7653;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5" name="Google Shape;7655;p64"/>
              <p:cNvGrpSpPr/>
              <p:nvPr/>
            </p:nvGrpSpPr>
            <p:grpSpPr>
              <a:xfrm>
                <a:off x="3750870" y="3418650"/>
                <a:ext cx="37776" cy="32380"/>
                <a:chOff x="3750870" y="3418650"/>
                <a:chExt cx="37776" cy="32380"/>
              </a:xfrm>
            </p:grpSpPr>
            <p:sp>
              <p:nvSpPr>
                <p:cNvPr id="7656" name="Google Shape;7656;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4"/>
              <p:cNvGrpSpPr/>
              <p:nvPr/>
            </p:nvGrpSpPr>
            <p:grpSpPr>
              <a:xfrm>
                <a:off x="3632509" y="3274438"/>
                <a:ext cx="37783" cy="32357"/>
                <a:chOff x="3632509" y="3274438"/>
                <a:chExt cx="37783" cy="32357"/>
              </a:xfrm>
            </p:grpSpPr>
            <p:sp>
              <p:nvSpPr>
                <p:cNvPr id="7659" name="Google Shape;7659;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4"/>
              <p:cNvGrpSpPr/>
              <p:nvPr/>
            </p:nvGrpSpPr>
            <p:grpSpPr>
              <a:xfrm>
                <a:off x="3906424" y="3297561"/>
                <a:ext cx="37776" cy="32451"/>
                <a:chOff x="3906424" y="3297561"/>
                <a:chExt cx="37776" cy="32451"/>
              </a:xfrm>
            </p:grpSpPr>
            <p:sp>
              <p:nvSpPr>
                <p:cNvPr id="7662" name="Google Shape;7662;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4"/>
              <p:cNvGrpSpPr/>
              <p:nvPr/>
            </p:nvGrpSpPr>
            <p:grpSpPr>
              <a:xfrm>
                <a:off x="3866084" y="3412107"/>
                <a:ext cx="37776" cy="32357"/>
                <a:chOff x="3866084" y="3412107"/>
                <a:chExt cx="37776" cy="32357"/>
              </a:xfrm>
            </p:grpSpPr>
            <p:sp>
              <p:nvSpPr>
                <p:cNvPr id="7665" name="Google Shape;7665;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64"/>
              <p:cNvGrpSpPr/>
              <p:nvPr/>
            </p:nvGrpSpPr>
            <p:grpSpPr>
              <a:xfrm>
                <a:off x="4023919" y="3766409"/>
                <a:ext cx="37783" cy="32357"/>
                <a:chOff x="4023919" y="3766409"/>
                <a:chExt cx="37783" cy="32357"/>
              </a:xfrm>
            </p:grpSpPr>
            <p:sp>
              <p:nvSpPr>
                <p:cNvPr id="7668" name="Google Shape;7668;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4"/>
              <p:cNvGrpSpPr/>
              <p:nvPr/>
            </p:nvGrpSpPr>
            <p:grpSpPr>
              <a:xfrm>
                <a:off x="3973882" y="3779449"/>
                <a:ext cx="37776" cy="32357"/>
                <a:chOff x="3973882" y="3779449"/>
                <a:chExt cx="37776" cy="32357"/>
              </a:xfrm>
            </p:grpSpPr>
            <p:sp>
              <p:nvSpPr>
                <p:cNvPr id="7671" name="Google Shape;7671;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4"/>
              <p:cNvGrpSpPr/>
              <p:nvPr/>
            </p:nvGrpSpPr>
            <p:grpSpPr>
              <a:xfrm>
                <a:off x="4073398" y="3838028"/>
                <a:ext cx="37776" cy="32380"/>
                <a:chOff x="4073398" y="3838028"/>
                <a:chExt cx="37776" cy="32380"/>
              </a:xfrm>
            </p:grpSpPr>
            <p:sp>
              <p:nvSpPr>
                <p:cNvPr id="7674" name="Google Shape;7674;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4"/>
              <p:cNvGrpSpPr/>
              <p:nvPr/>
            </p:nvGrpSpPr>
            <p:grpSpPr>
              <a:xfrm>
                <a:off x="4342672" y="4144496"/>
                <a:ext cx="37752" cy="32364"/>
                <a:chOff x="4342672" y="4144496"/>
                <a:chExt cx="37752" cy="32364"/>
              </a:xfrm>
            </p:grpSpPr>
            <p:sp>
              <p:nvSpPr>
                <p:cNvPr id="7677" name="Google Shape;7677;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4"/>
              <p:cNvGrpSpPr/>
              <p:nvPr/>
            </p:nvGrpSpPr>
            <p:grpSpPr>
              <a:xfrm>
                <a:off x="4406386" y="4056872"/>
                <a:ext cx="37783" cy="32364"/>
                <a:chOff x="4406386" y="4056872"/>
                <a:chExt cx="37783" cy="32364"/>
              </a:xfrm>
            </p:grpSpPr>
            <p:sp>
              <p:nvSpPr>
                <p:cNvPr id="7680" name="Google Shape;7680;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64"/>
              <p:cNvGrpSpPr/>
              <p:nvPr/>
            </p:nvGrpSpPr>
            <p:grpSpPr>
              <a:xfrm>
                <a:off x="4284416" y="4245254"/>
                <a:ext cx="37783" cy="32357"/>
                <a:chOff x="4284416" y="4245254"/>
                <a:chExt cx="37783" cy="32357"/>
              </a:xfrm>
            </p:grpSpPr>
            <p:sp>
              <p:nvSpPr>
                <p:cNvPr id="7683" name="Google Shape;7683;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64"/>
              <p:cNvGrpSpPr/>
              <p:nvPr/>
            </p:nvGrpSpPr>
            <p:grpSpPr>
              <a:xfrm>
                <a:off x="4219057" y="4331258"/>
                <a:ext cx="37776" cy="32364"/>
                <a:chOff x="4219057" y="4331258"/>
                <a:chExt cx="37776" cy="32364"/>
              </a:xfrm>
            </p:grpSpPr>
            <p:sp>
              <p:nvSpPr>
                <p:cNvPr id="7686" name="Google Shape;7686;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4"/>
              <p:cNvGrpSpPr/>
              <p:nvPr/>
            </p:nvGrpSpPr>
            <p:grpSpPr>
              <a:xfrm>
                <a:off x="4204122" y="4141688"/>
                <a:ext cx="33497" cy="28699"/>
                <a:chOff x="4204122" y="4141688"/>
                <a:chExt cx="33497" cy="28699"/>
              </a:xfrm>
            </p:grpSpPr>
            <p:sp>
              <p:nvSpPr>
                <p:cNvPr id="7689" name="Google Shape;7689;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4"/>
              <p:cNvGrpSpPr/>
              <p:nvPr/>
            </p:nvGrpSpPr>
            <p:grpSpPr>
              <a:xfrm>
                <a:off x="4301546" y="4003869"/>
                <a:ext cx="38916" cy="33324"/>
                <a:chOff x="4301546" y="4003869"/>
                <a:chExt cx="38916" cy="33324"/>
              </a:xfrm>
            </p:grpSpPr>
            <p:sp>
              <p:nvSpPr>
                <p:cNvPr id="7692" name="Google Shape;7692;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64"/>
              <p:cNvGrpSpPr/>
              <p:nvPr/>
            </p:nvGrpSpPr>
            <p:grpSpPr>
              <a:xfrm>
                <a:off x="4210681" y="3924669"/>
                <a:ext cx="36549" cy="31366"/>
                <a:chOff x="4210681" y="3924669"/>
                <a:chExt cx="36549" cy="31366"/>
              </a:xfrm>
            </p:grpSpPr>
            <p:sp>
              <p:nvSpPr>
                <p:cNvPr id="7695" name="Google Shape;7695;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4"/>
              <p:cNvGrpSpPr/>
              <p:nvPr/>
            </p:nvGrpSpPr>
            <p:grpSpPr>
              <a:xfrm>
                <a:off x="3987771" y="3628874"/>
                <a:ext cx="31499" cy="26993"/>
                <a:chOff x="3987771" y="3628874"/>
                <a:chExt cx="31499" cy="26993"/>
              </a:xfrm>
            </p:grpSpPr>
            <p:sp>
              <p:nvSpPr>
                <p:cNvPr id="7698" name="Google Shape;7698;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64"/>
              <p:cNvGrpSpPr/>
              <p:nvPr/>
            </p:nvGrpSpPr>
            <p:grpSpPr>
              <a:xfrm>
                <a:off x="4087382" y="3775674"/>
                <a:ext cx="31405" cy="26898"/>
                <a:chOff x="4087382" y="3775674"/>
                <a:chExt cx="31405" cy="26898"/>
              </a:xfrm>
            </p:grpSpPr>
            <p:sp>
              <p:nvSpPr>
                <p:cNvPr id="7701" name="Google Shape;7701;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4"/>
              <p:cNvGrpSpPr/>
              <p:nvPr/>
            </p:nvGrpSpPr>
            <p:grpSpPr>
              <a:xfrm>
                <a:off x="4118873" y="3856637"/>
                <a:ext cx="31405" cy="26906"/>
                <a:chOff x="4118873" y="3856637"/>
                <a:chExt cx="31405" cy="26906"/>
              </a:xfrm>
            </p:grpSpPr>
            <p:sp>
              <p:nvSpPr>
                <p:cNvPr id="7704" name="Google Shape;7704;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64"/>
              <p:cNvGrpSpPr/>
              <p:nvPr/>
            </p:nvGrpSpPr>
            <p:grpSpPr>
              <a:xfrm>
                <a:off x="4168541" y="3639523"/>
                <a:ext cx="31499" cy="26906"/>
                <a:chOff x="4168541" y="3639523"/>
                <a:chExt cx="31499" cy="26906"/>
              </a:xfrm>
            </p:grpSpPr>
            <p:sp>
              <p:nvSpPr>
                <p:cNvPr id="7707" name="Google Shape;7707;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64"/>
              <p:cNvGrpSpPr/>
              <p:nvPr/>
            </p:nvGrpSpPr>
            <p:grpSpPr>
              <a:xfrm>
                <a:off x="3965789" y="3393545"/>
                <a:ext cx="31405" cy="26945"/>
                <a:chOff x="3965789" y="3393545"/>
                <a:chExt cx="31405" cy="26945"/>
              </a:xfrm>
            </p:grpSpPr>
            <p:sp>
              <p:nvSpPr>
                <p:cNvPr id="7710" name="Google Shape;7710;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64"/>
              <p:cNvGrpSpPr/>
              <p:nvPr/>
            </p:nvGrpSpPr>
            <p:grpSpPr>
              <a:xfrm>
                <a:off x="3925166" y="3491008"/>
                <a:ext cx="31405" cy="27001"/>
                <a:chOff x="3925166" y="3491008"/>
                <a:chExt cx="31405" cy="27001"/>
              </a:xfrm>
            </p:grpSpPr>
            <p:sp>
              <p:nvSpPr>
                <p:cNvPr id="7713" name="Google Shape;7713;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4"/>
              <p:cNvGrpSpPr/>
              <p:nvPr/>
            </p:nvGrpSpPr>
            <p:grpSpPr>
              <a:xfrm>
                <a:off x="3682845" y="3340976"/>
                <a:ext cx="31397" cy="26898"/>
                <a:chOff x="3682845" y="3340976"/>
                <a:chExt cx="31397" cy="26898"/>
              </a:xfrm>
            </p:grpSpPr>
            <p:sp>
              <p:nvSpPr>
                <p:cNvPr id="7716" name="Google Shape;7716;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64"/>
              <p:cNvGrpSpPr/>
              <p:nvPr/>
            </p:nvGrpSpPr>
            <p:grpSpPr>
              <a:xfrm>
                <a:off x="3795393" y="3353725"/>
                <a:ext cx="31499" cy="26993"/>
                <a:chOff x="3795393" y="3353725"/>
                <a:chExt cx="31499" cy="26993"/>
              </a:xfrm>
            </p:grpSpPr>
            <p:sp>
              <p:nvSpPr>
                <p:cNvPr id="7719" name="Google Shape;7719;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4"/>
              <p:cNvGrpSpPr/>
              <p:nvPr/>
            </p:nvGrpSpPr>
            <p:grpSpPr>
              <a:xfrm>
                <a:off x="4176909" y="4363221"/>
                <a:ext cx="38924" cy="33316"/>
                <a:chOff x="4176909" y="4363221"/>
                <a:chExt cx="38924" cy="33316"/>
              </a:xfrm>
            </p:grpSpPr>
            <p:sp>
              <p:nvSpPr>
                <p:cNvPr id="7722" name="Google Shape;7722;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64"/>
              <p:cNvGrpSpPr/>
              <p:nvPr/>
            </p:nvGrpSpPr>
            <p:grpSpPr>
              <a:xfrm>
                <a:off x="4226191" y="4007660"/>
                <a:ext cx="33560" cy="28770"/>
                <a:chOff x="4226191" y="4007660"/>
                <a:chExt cx="33560" cy="28770"/>
              </a:xfrm>
            </p:grpSpPr>
            <p:sp>
              <p:nvSpPr>
                <p:cNvPr id="7725" name="Google Shape;7725;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4"/>
              <p:cNvGrpSpPr/>
              <p:nvPr/>
            </p:nvGrpSpPr>
            <p:grpSpPr>
              <a:xfrm>
                <a:off x="3597785" y="3377045"/>
                <a:ext cx="33591" cy="28699"/>
                <a:chOff x="3597785" y="3377045"/>
                <a:chExt cx="33591" cy="28699"/>
              </a:xfrm>
            </p:grpSpPr>
            <p:sp>
              <p:nvSpPr>
                <p:cNvPr id="7728" name="Google Shape;7728;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4"/>
              <p:cNvGrpSpPr/>
              <p:nvPr/>
            </p:nvGrpSpPr>
            <p:grpSpPr>
              <a:xfrm>
                <a:off x="3887870" y="3669796"/>
                <a:ext cx="33591" cy="28692"/>
                <a:chOff x="3887870" y="3669796"/>
                <a:chExt cx="33591" cy="28692"/>
              </a:xfrm>
            </p:grpSpPr>
            <p:sp>
              <p:nvSpPr>
                <p:cNvPr id="7731" name="Google Shape;7731;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64"/>
              <p:cNvGrpSpPr/>
              <p:nvPr/>
            </p:nvGrpSpPr>
            <p:grpSpPr>
              <a:xfrm>
                <a:off x="3818320" y="3481625"/>
                <a:ext cx="33497" cy="28770"/>
                <a:chOff x="3818320" y="3481625"/>
                <a:chExt cx="33497" cy="28770"/>
              </a:xfrm>
            </p:grpSpPr>
            <p:sp>
              <p:nvSpPr>
                <p:cNvPr id="7734" name="Google Shape;7734;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4"/>
              <p:cNvGrpSpPr/>
              <p:nvPr/>
            </p:nvGrpSpPr>
            <p:grpSpPr>
              <a:xfrm>
                <a:off x="4278139" y="4120948"/>
                <a:ext cx="37492" cy="32129"/>
                <a:chOff x="4278139" y="4120948"/>
                <a:chExt cx="37492" cy="32129"/>
              </a:xfrm>
            </p:grpSpPr>
            <p:sp>
              <p:nvSpPr>
                <p:cNvPr id="7737" name="Google Shape;7737;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64"/>
              <p:cNvGrpSpPr/>
              <p:nvPr/>
            </p:nvGrpSpPr>
            <p:grpSpPr>
              <a:xfrm>
                <a:off x="4419898" y="3977388"/>
                <a:ext cx="33497" cy="28692"/>
                <a:chOff x="4419898" y="3977388"/>
                <a:chExt cx="33497" cy="28692"/>
              </a:xfrm>
            </p:grpSpPr>
            <p:sp>
              <p:nvSpPr>
                <p:cNvPr id="7740" name="Google Shape;7740;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4"/>
              <p:cNvGrpSpPr/>
              <p:nvPr/>
            </p:nvGrpSpPr>
            <p:grpSpPr>
              <a:xfrm>
                <a:off x="4158930" y="4034684"/>
                <a:ext cx="33497" cy="28762"/>
                <a:chOff x="4158930" y="4034684"/>
                <a:chExt cx="33497" cy="28762"/>
              </a:xfrm>
            </p:grpSpPr>
            <p:sp>
              <p:nvSpPr>
                <p:cNvPr id="7743" name="Google Shape;7743;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64"/>
              <p:cNvGrpSpPr/>
              <p:nvPr/>
            </p:nvGrpSpPr>
            <p:grpSpPr>
              <a:xfrm>
                <a:off x="4134949" y="3957049"/>
                <a:ext cx="33497" cy="28770"/>
                <a:chOff x="4134949" y="3957049"/>
                <a:chExt cx="33497" cy="28770"/>
              </a:xfrm>
            </p:grpSpPr>
            <p:sp>
              <p:nvSpPr>
                <p:cNvPr id="7746" name="Google Shape;7746;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4"/>
              <p:cNvGrpSpPr/>
              <p:nvPr/>
            </p:nvGrpSpPr>
            <p:grpSpPr>
              <a:xfrm>
                <a:off x="4193653" y="4184403"/>
                <a:ext cx="43580" cy="37264"/>
                <a:chOff x="4193653" y="4184403"/>
                <a:chExt cx="43580" cy="37264"/>
              </a:xfrm>
            </p:grpSpPr>
            <p:sp>
              <p:nvSpPr>
                <p:cNvPr id="7749" name="Google Shape;7749;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64"/>
              <p:cNvGrpSpPr/>
              <p:nvPr/>
            </p:nvGrpSpPr>
            <p:grpSpPr>
              <a:xfrm>
                <a:off x="4343600" y="3943844"/>
                <a:ext cx="43580" cy="37312"/>
                <a:chOff x="4343600" y="3943844"/>
                <a:chExt cx="43580" cy="37312"/>
              </a:xfrm>
            </p:grpSpPr>
            <p:sp>
              <p:nvSpPr>
                <p:cNvPr id="7752" name="Google Shape;7752;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4"/>
              <p:cNvGrpSpPr/>
              <p:nvPr/>
            </p:nvGrpSpPr>
            <p:grpSpPr>
              <a:xfrm>
                <a:off x="4172339" y="3381693"/>
                <a:ext cx="31499" cy="27001"/>
                <a:chOff x="4172339" y="3381693"/>
                <a:chExt cx="31499" cy="27001"/>
              </a:xfrm>
            </p:grpSpPr>
            <p:sp>
              <p:nvSpPr>
                <p:cNvPr id="7755" name="Google Shape;7755;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60"/>
        <p:cNvGrpSpPr/>
        <p:nvPr/>
      </p:nvGrpSpPr>
      <p:grpSpPr>
        <a:xfrm>
          <a:off x="0" y="0"/>
          <a:ext cx="0" cy="0"/>
          <a:chOff x="0" y="0"/>
          <a:chExt cx="0" cy="0"/>
        </a:xfrm>
      </p:grpSpPr>
      <p:grpSp>
        <p:nvGrpSpPr>
          <p:cNvPr id="7761" name="Google Shape;7761;p65"/>
          <p:cNvGrpSpPr/>
          <p:nvPr/>
        </p:nvGrpSpPr>
        <p:grpSpPr>
          <a:xfrm>
            <a:off x="2126623" y="3607908"/>
            <a:ext cx="1102891" cy="760337"/>
            <a:chOff x="4967783" y="2151471"/>
            <a:chExt cx="3920692" cy="2702940"/>
          </a:xfrm>
        </p:grpSpPr>
        <p:grpSp>
          <p:nvGrpSpPr>
            <p:cNvPr id="7762" name="Google Shape;7762;p65"/>
            <p:cNvGrpSpPr/>
            <p:nvPr/>
          </p:nvGrpSpPr>
          <p:grpSpPr>
            <a:xfrm>
              <a:off x="5045709" y="2252109"/>
              <a:ext cx="3761071" cy="2501708"/>
              <a:chOff x="2691784" y="1805334"/>
              <a:chExt cx="3761071" cy="2501708"/>
            </a:xfrm>
          </p:grpSpPr>
          <p:sp>
            <p:nvSpPr>
              <p:cNvPr id="7763" name="Google Shape;7763;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5"/>
            <p:cNvGrpSpPr/>
            <p:nvPr/>
          </p:nvGrpSpPr>
          <p:grpSpPr>
            <a:xfrm>
              <a:off x="4967783" y="2151471"/>
              <a:ext cx="3920692" cy="2702940"/>
              <a:chOff x="2613858" y="1704696"/>
              <a:chExt cx="3920692" cy="2702940"/>
            </a:xfrm>
          </p:grpSpPr>
          <p:sp>
            <p:nvSpPr>
              <p:cNvPr id="7771" name="Google Shape;7771;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6" name="Google Shape;7776;p65"/>
          <p:cNvGrpSpPr/>
          <p:nvPr/>
        </p:nvGrpSpPr>
        <p:grpSpPr>
          <a:xfrm>
            <a:off x="3530532" y="1496185"/>
            <a:ext cx="1561911" cy="708580"/>
            <a:chOff x="3530532" y="1496185"/>
            <a:chExt cx="1561911" cy="708580"/>
          </a:xfrm>
        </p:grpSpPr>
        <p:grpSp>
          <p:nvGrpSpPr>
            <p:cNvPr id="7777" name="Google Shape;7777;p65"/>
            <p:cNvGrpSpPr/>
            <p:nvPr/>
          </p:nvGrpSpPr>
          <p:grpSpPr>
            <a:xfrm>
              <a:off x="3720318" y="1857562"/>
              <a:ext cx="1372125" cy="54"/>
              <a:chOff x="3720318" y="1857562"/>
              <a:chExt cx="1372125" cy="54"/>
            </a:xfrm>
          </p:grpSpPr>
          <p:cxnSp>
            <p:nvCxnSpPr>
              <p:cNvPr id="7778" name="Google Shape;7778;p65"/>
              <p:cNvCxnSpPr>
                <a:endCxn id="777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0" name="Google Shape;7780;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1" name="Google Shape;7781;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82" name="Google Shape;7782;p65"/>
              <p:cNvCxnSpPr>
                <a:stCxn id="777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83" name="Google Shape;7783;p65"/>
            <p:cNvGrpSpPr/>
            <p:nvPr/>
          </p:nvGrpSpPr>
          <p:grpSpPr>
            <a:xfrm>
              <a:off x="3567462" y="1496185"/>
              <a:ext cx="286500" cy="272914"/>
              <a:chOff x="3567462" y="1496185"/>
              <a:chExt cx="286500" cy="272914"/>
            </a:xfrm>
          </p:grpSpPr>
          <p:cxnSp>
            <p:nvCxnSpPr>
              <p:cNvPr id="7784" name="Google Shape;7784;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85" name="Google Shape;7785;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6" name="Google Shape;7786;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8" name="Google Shape;7788;p65"/>
            <p:cNvGrpSpPr/>
            <p:nvPr/>
          </p:nvGrpSpPr>
          <p:grpSpPr>
            <a:xfrm>
              <a:off x="3929014" y="1960574"/>
              <a:ext cx="286500" cy="242342"/>
              <a:chOff x="3929014" y="1960574"/>
              <a:chExt cx="286500" cy="242342"/>
            </a:xfrm>
          </p:grpSpPr>
          <p:cxnSp>
            <p:nvCxnSpPr>
              <p:cNvPr id="7789" name="Google Shape;7789;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90" name="Google Shape;7790;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65"/>
            <p:cNvGrpSpPr/>
            <p:nvPr/>
          </p:nvGrpSpPr>
          <p:grpSpPr>
            <a:xfrm>
              <a:off x="4290828" y="1496185"/>
              <a:ext cx="286500" cy="272914"/>
              <a:chOff x="4290828" y="1496185"/>
              <a:chExt cx="286500" cy="272914"/>
            </a:xfrm>
          </p:grpSpPr>
          <p:cxnSp>
            <p:nvCxnSpPr>
              <p:cNvPr id="7792" name="Google Shape;7792;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93" name="Google Shape;7793;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65"/>
            <p:cNvGrpSpPr/>
            <p:nvPr/>
          </p:nvGrpSpPr>
          <p:grpSpPr>
            <a:xfrm>
              <a:off x="4657726" y="1959674"/>
              <a:ext cx="286500" cy="245092"/>
              <a:chOff x="4657726" y="1959674"/>
              <a:chExt cx="286500" cy="245092"/>
            </a:xfrm>
          </p:grpSpPr>
          <p:cxnSp>
            <p:nvCxnSpPr>
              <p:cNvPr id="7796" name="Google Shape;7796;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97" name="Google Shape;7797;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8" name="Google Shape;7798;p65"/>
          <p:cNvGrpSpPr/>
          <p:nvPr/>
        </p:nvGrpSpPr>
        <p:grpSpPr>
          <a:xfrm>
            <a:off x="3512551" y="2358282"/>
            <a:ext cx="1597032" cy="378649"/>
            <a:chOff x="3512551" y="2358282"/>
            <a:chExt cx="1597032" cy="378649"/>
          </a:xfrm>
        </p:grpSpPr>
        <p:grpSp>
          <p:nvGrpSpPr>
            <p:cNvPr id="7799" name="Google Shape;7799;p65"/>
            <p:cNvGrpSpPr/>
            <p:nvPr/>
          </p:nvGrpSpPr>
          <p:grpSpPr>
            <a:xfrm>
              <a:off x="3738198" y="2553002"/>
              <a:ext cx="1145834" cy="117"/>
              <a:chOff x="3738198" y="2553002"/>
              <a:chExt cx="1145834" cy="117"/>
            </a:xfrm>
          </p:grpSpPr>
          <p:cxnSp>
            <p:nvCxnSpPr>
              <p:cNvPr id="7800" name="Google Shape;7800;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1" name="Google Shape;7801;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65"/>
              <p:cNvCxnSpPr>
                <a:stCxn id="7803" idx="6"/>
                <a:endCxn id="780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805" name="Google Shape;7805;p65"/>
            <p:cNvGrpSpPr/>
            <p:nvPr/>
          </p:nvGrpSpPr>
          <p:grpSpPr>
            <a:xfrm>
              <a:off x="3969644" y="2440153"/>
              <a:ext cx="225900" cy="296779"/>
              <a:chOff x="3969644" y="2440153"/>
              <a:chExt cx="225900" cy="296779"/>
            </a:xfrm>
          </p:grpSpPr>
          <p:cxnSp>
            <p:nvCxnSpPr>
              <p:cNvPr id="7806" name="Google Shape;7806;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804" name="Google Shape;7804;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65"/>
            <p:cNvGrpSpPr/>
            <p:nvPr/>
          </p:nvGrpSpPr>
          <p:grpSpPr>
            <a:xfrm>
              <a:off x="4426818" y="2358282"/>
              <a:ext cx="225600" cy="307471"/>
              <a:chOff x="4426818" y="2358282"/>
              <a:chExt cx="225600" cy="307471"/>
            </a:xfrm>
          </p:grpSpPr>
          <p:cxnSp>
            <p:nvCxnSpPr>
              <p:cNvPr id="7809" name="Google Shape;7809;p65"/>
              <p:cNvCxnSpPr>
                <a:stCxn id="781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811" name="Google Shape;7811;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5"/>
            <p:cNvGrpSpPr/>
            <p:nvPr/>
          </p:nvGrpSpPr>
          <p:grpSpPr>
            <a:xfrm>
              <a:off x="4883984" y="2440153"/>
              <a:ext cx="225600" cy="296479"/>
              <a:chOff x="4883984" y="2440153"/>
              <a:chExt cx="225600" cy="296479"/>
            </a:xfrm>
          </p:grpSpPr>
          <p:cxnSp>
            <p:nvCxnSpPr>
              <p:cNvPr id="7813" name="Google Shape;7813;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814" name="Google Shape;7814;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5"/>
            <p:cNvGrpSpPr/>
            <p:nvPr/>
          </p:nvGrpSpPr>
          <p:grpSpPr>
            <a:xfrm>
              <a:off x="3512551" y="2358356"/>
              <a:ext cx="225647" cy="307629"/>
              <a:chOff x="2182679" y="2005014"/>
              <a:chExt cx="792300" cy="1080158"/>
            </a:xfrm>
          </p:grpSpPr>
          <p:cxnSp>
            <p:nvCxnSpPr>
              <p:cNvPr id="7817" name="Google Shape;7817;p65"/>
              <p:cNvCxnSpPr>
                <a:stCxn id="781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803" name="Google Shape;7803;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9" name="Google Shape;7819;p65"/>
          <p:cNvGrpSpPr/>
          <p:nvPr/>
        </p:nvGrpSpPr>
        <p:grpSpPr>
          <a:xfrm>
            <a:off x="6872633" y="1182079"/>
            <a:ext cx="1559809" cy="722610"/>
            <a:chOff x="634175" y="2986275"/>
            <a:chExt cx="3147949" cy="1458344"/>
          </a:xfrm>
        </p:grpSpPr>
        <p:cxnSp>
          <p:nvCxnSpPr>
            <p:cNvPr id="7820" name="Google Shape;7820;p65"/>
            <p:cNvCxnSpPr>
              <a:stCxn id="7821" idx="4"/>
              <a:endCxn id="7822"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23" name="Google Shape;7823;p65"/>
            <p:cNvCxnSpPr>
              <a:stCxn id="7822" idx="0"/>
              <a:endCxn id="7824"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5" name="Google Shape;7825;p65"/>
            <p:cNvCxnSpPr>
              <a:stCxn id="7824" idx="4"/>
              <a:endCxn id="7826"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27" name="Google Shape;7827;p65"/>
            <p:cNvCxnSpPr>
              <a:stCxn id="7826" idx="0"/>
              <a:endCxn id="7828"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28" name="Google Shape;7828;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4" name="Google Shape;7824;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1" name="Google Shape;7821;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6" name="Google Shape;7826;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22" name="Google Shape;7822;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29" name="Google Shape;7829;p65"/>
          <p:cNvGrpSpPr/>
          <p:nvPr/>
        </p:nvGrpSpPr>
        <p:grpSpPr>
          <a:xfrm>
            <a:off x="3526424" y="2891987"/>
            <a:ext cx="1570719" cy="294123"/>
            <a:chOff x="998425" y="1182125"/>
            <a:chExt cx="1065400" cy="199500"/>
          </a:xfrm>
        </p:grpSpPr>
        <p:sp>
          <p:nvSpPr>
            <p:cNvPr id="7830" name="Google Shape;7830;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5"/>
          <p:cNvGrpSpPr/>
          <p:nvPr/>
        </p:nvGrpSpPr>
        <p:grpSpPr>
          <a:xfrm>
            <a:off x="6869680" y="2009474"/>
            <a:ext cx="1565716" cy="366729"/>
            <a:chOff x="1247650" y="2075423"/>
            <a:chExt cx="6648477" cy="1557238"/>
          </a:xfrm>
        </p:grpSpPr>
        <p:sp>
          <p:nvSpPr>
            <p:cNvPr id="7836" name="Google Shape;7836;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65"/>
          <p:cNvGrpSpPr/>
          <p:nvPr/>
        </p:nvGrpSpPr>
        <p:grpSpPr>
          <a:xfrm>
            <a:off x="6853992" y="3158289"/>
            <a:ext cx="1597061" cy="663440"/>
            <a:chOff x="6796238" y="3158297"/>
            <a:chExt cx="1630319" cy="677257"/>
          </a:xfrm>
        </p:grpSpPr>
        <p:cxnSp>
          <p:nvCxnSpPr>
            <p:cNvPr id="7843" name="Google Shape;7843;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4" name="Google Shape;7844;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45" name="Google Shape;7845;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46" name="Google Shape;7846;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47" name="Google Shape;7847;p65"/>
            <p:cNvGrpSpPr/>
            <p:nvPr/>
          </p:nvGrpSpPr>
          <p:grpSpPr>
            <a:xfrm>
              <a:off x="6796238" y="3311904"/>
              <a:ext cx="1630319" cy="377697"/>
              <a:chOff x="6796238" y="3311904"/>
              <a:chExt cx="1630319" cy="377697"/>
            </a:xfrm>
          </p:grpSpPr>
          <p:sp>
            <p:nvSpPr>
              <p:cNvPr id="7848" name="Google Shape;7848;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1" name="Google Shape;7851;p65"/>
          <p:cNvGrpSpPr/>
          <p:nvPr/>
        </p:nvGrpSpPr>
        <p:grpSpPr>
          <a:xfrm>
            <a:off x="5375130" y="1179681"/>
            <a:ext cx="1368606" cy="1593805"/>
            <a:chOff x="1839112" y="2209163"/>
            <a:chExt cx="1918159" cy="2233784"/>
          </a:xfrm>
        </p:grpSpPr>
        <p:sp>
          <p:nvSpPr>
            <p:cNvPr id="7852" name="Google Shape;7852;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5" name="Google Shape;7855;p65"/>
            <p:cNvCxnSpPr>
              <a:stCxn id="7852" idx="6"/>
              <a:endCxn id="7853"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6" name="Google Shape;7856;p65"/>
            <p:cNvCxnSpPr>
              <a:stCxn id="7853" idx="4"/>
              <a:endCxn id="785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58" name="Google Shape;7858;p65"/>
            <p:cNvCxnSpPr>
              <a:stCxn id="7857" idx="6"/>
              <a:endCxn id="7854"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59" name="Google Shape;7859;p65"/>
            <p:cNvCxnSpPr>
              <a:stCxn id="7854" idx="4"/>
              <a:endCxn id="786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57" name="Google Shape;7857;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2" name="Google Shape;7862;p65"/>
            <p:cNvCxnSpPr>
              <a:endCxn id="786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63" name="Google Shape;7863;p65"/>
          <p:cNvGrpSpPr/>
          <p:nvPr/>
        </p:nvGrpSpPr>
        <p:grpSpPr>
          <a:xfrm>
            <a:off x="3507503" y="1185917"/>
            <a:ext cx="1637968" cy="154942"/>
            <a:chOff x="238125" y="2506075"/>
            <a:chExt cx="7115411" cy="673075"/>
          </a:xfrm>
        </p:grpSpPr>
        <p:sp>
          <p:nvSpPr>
            <p:cNvPr id="7864" name="Google Shape;7864;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65"/>
          <p:cNvGrpSpPr/>
          <p:nvPr/>
        </p:nvGrpSpPr>
        <p:grpSpPr>
          <a:xfrm>
            <a:off x="746187" y="1507514"/>
            <a:ext cx="2476762" cy="91743"/>
            <a:chOff x="1464850" y="436376"/>
            <a:chExt cx="6001362" cy="222300"/>
          </a:xfrm>
        </p:grpSpPr>
        <p:sp>
          <p:nvSpPr>
            <p:cNvPr id="7870" name="Google Shape;7870;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75" name="Google Shape;7875;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6" name="Google Shape;7876;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7" name="Google Shape;7877;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78" name="Google Shape;7878;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79" name="Google Shape;7879;p65"/>
          <p:cNvGrpSpPr/>
          <p:nvPr/>
        </p:nvGrpSpPr>
        <p:grpSpPr>
          <a:xfrm>
            <a:off x="732455" y="2742980"/>
            <a:ext cx="1452710" cy="651923"/>
            <a:chOff x="803162" y="2667727"/>
            <a:chExt cx="1411906" cy="633611"/>
          </a:xfrm>
        </p:grpSpPr>
        <p:cxnSp>
          <p:nvCxnSpPr>
            <p:cNvPr id="7880" name="Google Shape;7880;p65"/>
            <p:cNvCxnSpPr>
              <a:stCxn id="7881" idx="2"/>
              <a:endCxn id="788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3" name="Google Shape;7883;p65"/>
            <p:cNvCxnSpPr>
              <a:stCxn id="7884" idx="0"/>
              <a:endCxn id="788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5" name="Google Shape;7885;p65"/>
            <p:cNvCxnSpPr>
              <a:stCxn id="7884" idx="2"/>
              <a:endCxn id="788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7" name="Google Shape;7887;p65"/>
            <p:cNvCxnSpPr>
              <a:stCxn id="7888" idx="0"/>
              <a:endCxn id="788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89" name="Google Shape;7889;p65"/>
            <p:cNvCxnSpPr>
              <a:stCxn id="7882" idx="2"/>
              <a:endCxn id="789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91" name="Google Shape;7891;p65"/>
            <p:cNvCxnSpPr>
              <a:stCxn id="7892" idx="0"/>
              <a:endCxn id="788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88" name="Google Shape;7888;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6" name="Google Shape;7886;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2" name="Google Shape;7892;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90" name="Google Shape;7890;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2" name="Google Shape;7882;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4" name="Google Shape;7884;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81" name="Google Shape;7881;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93" name="Google Shape;7893;p65"/>
          <p:cNvGrpSpPr/>
          <p:nvPr/>
        </p:nvGrpSpPr>
        <p:grpSpPr>
          <a:xfrm>
            <a:off x="732456" y="1178518"/>
            <a:ext cx="2518541" cy="209309"/>
            <a:chOff x="803163" y="1111966"/>
            <a:chExt cx="2447800" cy="203430"/>
          </a:xfrm>
        </p:grpSpPr>
        <p:grpSp>
          <p:nvGrpSpPr>
            <p:cNvPr id="7894" name="Google Shape;7894;p65"/>
            <p:cNvGrpSpPr/>
            <p:nvPr/>
          </p:nvGrpSpPr>
          <p:grpSpPr>
            <a:xfrm>
              <a:off x="1958180" y="1111966"/>
              <a:ext cx="588019" cy="121396"/>
              <a:chOff x="4808316" y="2800065"/>
              <a:chExt cx="1999386" cy="412910"/>
            </a:xfrm>
          </p:grpSpPr>
          <p:sp>
            <p:nvSpPr>
              <p:cNvPr id="7895" name="Google Shape;7895;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65"/>
              <p:cNvGrpSpPr/>
              <p:nvPr/>
            </p:nvGrpSpPr>
            <p:grpSpPr>
              <a:xfrm>
                <a:off x="4808316" y="2800065"/>
                <a:ext cx="92400" cy="411825"/>
                <a:chOff x="845575" y="2563700"/>
                <a:chExt cx="92400" cy="411825"/>
              </a:xfrm>
            </p:grpSpPr>
            <p:cxnSp>
              <p:nvCxnSpPr>
                <p:cNvPr id="7897" name="Google Shape;7897;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99" name="Google Shape;7899;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900" name="Google Shape;7900;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65"/>
            <p:cNvGrpSpPr/>
            <p:nvPr/>
          </p:nvGrpSpPr>
          <p:grpSpPr>
            <a:xfrm>
              <a:off x="803163" y="1111974"/>
              <a:ext cx="591158" cy="121545"/>
              <a:chOff x="803163" y="1111974"/>
              <a:chExt cx="591158" cy="121545"/>
            </a:xfrm>
          </p:grpSpPr>
          <p:grpSp>
            <p:nvGrpSpPr>
              <p:cNvPr id="7902" name="Google Shape;7902;p65"/>
              <p:cNvGrpSpPr/>
              <p:nvPr/>
            </p:nvGrpSpPr>
            <p:grpSpPr>
              <a:xfrm>
                <a:off x="803163" y="1111974"/>
                <a:ext cx="27175" cy="121077"/>
                <a:chOff x="845575" y="2563700"/>
                <a:chExt cx="92400" cy="411825"/>
              </a:xfrm>
            </p:grpSpPr>
            <p:cxnSp>
              <p:nvCxnSpPr>
                <p:cNvPr id="7903" name="Google Shape;790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4" name="Google Shape;790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65"/>
            <p:cNvGrpSpPr/>
            <p:nvPr/>
          </p:nvGrpSpPr>
          <p:grpSpPr>
            <a:xfrm>
              <a:off x="1381910" y="1194219"/>
              <a:ext cx="588341" cy="121177"/>
              <a:chOff x="1381910" y="1194219"/>
              <a:chExt cx="588341" cy="121177"/>
            </a:xfrm>
          </p:grpSpPr>
          <p:grpSp>
            <p:nvGrpSpPr>
              <p:cNvPr id="7907" name="Google Shape;7907;p65"/>
              <p:cNvGrpSpPr/>
              <p:nvPr/>
            </p:nvGrpSpPr>
            <p:grpSpPr>
              <a:xfrm rot="10800000">
                <a:off x="1381910" y="1194319"/>
                <a:ext cx="27175" cy="121077"/>
                <a:chOff x="2070100" y="2563700"/>
                <a:chExt cx="92400" cy="411825"/>
              </a:xfrm>
            </p:grpSpPr>
            <p:cxnSp>
              <p:nvCxnSpPr>
                <p:cNvPr id="7908" name="Google Shape;790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09" name="Google Shape;790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65"/>
            <p:cNvGrpSpPr/>
            <p:nvPr/>
          </p:nvGrpSpPr>
          <p:grpSpPr>
            <a:xfrm>
              <a:off x="2532079" y="1194219"/>
              <a:ext cx="704927" cy="121177"/>
              <a:chOff x="2532079" y="1194219"/>
              <a:chExt cx="704927" cy="121177"/>
            </a:xfrm>
          </p:grpSpPr>
          <p:grpSp>
            <p:nvGrpSpPr>
              <p:cNvPr id="7912" name="Google Shape;7912;p65"/>
              <p:cNvGrpSpPr/>
              <p:nvPr/>
            </p:nvGrpSpPr>
            <p:grpSpPr>
              <a:xfrm rot="10800000">
                <a:off x="2532079" y="1194319"/>
                <a:ext cx="27175" cy="121077"/>
                <a:chOff x="2070100" y="2563700"/>
                <a:chExt cx="92400" cy="411825"/>
              </a:xfrm>
            </p:grpSpPr>
            <p:cxnSp>
              <p:nvCxnSpPr>
                <p:cNvPr id="7913" name="Google Shape;791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914" name="Google Shape;791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6" name="Google Shape;7916;p65"/>
          <p:cNvGrpSpPr/>
          <p:nvPr/>
        </p:nvGrpSpPr>
        <p:grpSpPr>
          <a:xfrm>
            <a:off x="3525467" y="3875150"/>
            <a:ext cx="1567778" cy="491677"/>
            <a:chOff x="5194708" y="3484366"/>
            <a:chExt cx="3148148" cy="987304"/>
          </a:xfrm>
        </p:grpSpPr>
        <p:grpSp>
          <p:nvGrpSpPr>
            <p:cNvPr id="7917" name="Google Shape;7917;p65"/>
            <p:cNvGrpSpPr/>
            <p:nvPr/>
          </p:nvGrpSpPr>
          <p:grpSpPr>
            <a:xfrm>
              <a:off x="7531521" y="3484366"/>
              <a:ext cx="811335" cy="987304"/>
              <a:chOff x="3379425" y="1617275"/>
              <a:chExt cx="1090650" cy="1327200"/>
            </a:xfrm>
          </p:grpSpPr>
          <p:sp>
            <p:nvSpPr>
              <p:cNvPr id="7918" name="Google Shape;7918;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65"/>
            <p:cNvGrpSpPr/>
            <p:nvPr/>
          </p:nvGrpSpPr>
          <p:grpSpPr>
            <a:xfrm>
              <a:off x="6752546" y="3484366"/>
              <a:ext cx="811428" cy="987304"/>
              <a:chOff x="2332275" y="1617275"/>
              <a:chExt cx="1090775" cy="1327200"/>
            </a:xfrm>
          </p:grpSpPr>
          <p:sp>
            <p:nvSpPr>
              <p:cNvPr id="7922" name="Google Shape;7922;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65"/>
            <p:cNvGrpSpPr/>
            <p:nvPr/>
          </p:nvGrpSpPr>
          <p:grpSpPr>
            <a:xfrm>
              <a:off x="5973664" y="3484366"/>
              <a:ext cx="811335" cy="987304"/>
              <a:chOff x="1285250" y="1617275"/>
              <a:chExt cx="1090650" cy="1327200"/>
            </a:xfrm>
          </p:grpSpPr>
          <p:sp>
            <p:nvSpPr>
              <p:cNvPr id="7926" name="Google Shape;7926;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65"/>
            <p:cNvGrpSpPr/>
            <p:nvPr/>
          </p:nvGrpSpPr>
          <p:grpSpPr>
            <a:xfrm>
              <a:off x="5194708" y="3484366"/>
              <a:ext cx="811409" cy="987304"/>
              <a:chOff x="238125" y="1617275"/>
              <a:chExt cx="1090750" cy="1327200"/>
            </a:xfrm>
          </p:grpSpPr>
          <p:sp>
            <p:nvSpPr>
              <p:cNvPr id="7930" name="Google Shape;7930;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65"/>
          <p:cNvGrpSpPr/>
          <p:nvPr/>
        </p:nvGrpSpPr>
        <p:grpSpPr>
          <a:xfrm>
            <a:off x="3486076" y="3355561"/>
            <a:ext cx="1616964" cy="346256"/>
            <a:chOff x="1808063" y="4294338"/>
            <a:chExt cx="3370782" cy="721817"/>
          </a:xfrm>
        </p:grpSpPr>
        <p:sp>
          <p:nvSpPr>
            <p:cNvPr id="7934" name="Google Shape;7934;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5"/>
          <p:cNvGrpSpPr/>
          <p:nvPr/>
        </p:nvGrpSpPr>
        <p:grpSpPr>
          <a:xfrm>
            <a:off x="764288" y="3641590"/>
            <a:ext cx="1295882" cy="646587"/>
            <a:chOff x="834100" y="3642869"/>
            <a:chExt cx="1259483" cy="628426"/>
          </a:xfrm>
        </p:grpSpPr>
        <p:sp>
          <p:nvSpPr>
            <p:cNvPr id="7945" name="Google Shape;7945;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5"/>
            <p:cNvGrpSpPr/>
            <p:nvPr/>
          </p:nvGrpSpPr>
          <p:grpSpPr>
            <a:xfrm>
              <a:off x="1360364" y="3847835"/>
              <a:ext cx="208119" cy="224359"/>
              <a:chOff x="1360769" y="3847100"/>
              <a:chExt cx="208119" cy="224359"/>
            </a:xfrm>
          </p:grpSpPr>
          <p:sp>
            <p:nvSpPr>
              <p:cNvPr id="7971" name="Google Shape;7971;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1" name="Google Shape;7991;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65"/>
          <p:cNvGrpSpPr/>
          <p:nvPr/>
        </p:nvGrpSpPr>
        <p:grpSpPr>
          <a:xfrm rot="5400000">
            <a:off x="5977401" y="3438087"/>
            <a:ext cx="164064" cy="1414916"/>
            <a:chOff x="4428249" y="1369375"/>
            <a:chExt cx="36905" cy="429569"/>
          </a:xfrm>
        </p:grpSpPr>
        <p:sp>
          <p:nvSpPr>
            <p:cNvPr id="8006" name="Google Shape;8006;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65"/>
          <p:cNvGrpSpPr/>
          <p:nvPr/>
        </p:nvGrpSpPr>
        <p:grpSpPr>
          <a:xfrm rot="10800000" flipH="1">
            <a:off x="5349830" y="3026630"/>
            <a:ext cx="1419207" cy="24808"/>
            <a:chOff x="219558" y="4738465"/>
            <a:chExt cx="5852400" cy="102300"/>
          </a:xfrm>
        </p:grpSpPr>
        <p:cxnSp>
          <p:nvCxnSpPr>
            <p:cNvPr id="8039" name="Google Shape;8039;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40" name="Google Shape;8040;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65"/>
          <p:cNvGrpSpPr/>
          <p:nvPr/>
        </p:nvGrpSpPr>
        <p:grpSpPr>
          <a:xfrm>
            <a:off x="5361148" y="3399694"/>
            <a:ext cx="1396570" cy="385016"/>
            <a:chOff x="5286284" y="2966544"/>
            <a:chExt cx="1396570" cy="385016"/>
          </a:xfrm>
        </p:grpSpPr>
        <p:cxnSp>
          <p:nvCxnSpPr>
            <p:cNvPr id="8046" name="Google Shape;8046;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47" name="Google Shape;8047;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48" name="Google Shape;8048;p65"/>
            <p:cNvGrpSpPr/>
            <p:nvPr/>
          </p:nvGrpSpPr>
          <p:grpSpPr>
            <a:xfrm>
              <a:off x="5287688" y="3173364"/>
              <a:ext cx="1395166" cy="74100"/>
              <a:chOff x="5287688" y="3173364"/>
              <a:chExt cx="1395166" cy="74100"/>
            </a:xfrm>
          </p:grpSpPr>
          <p:cxnSp>
            <p:nvCxnSpPr>
              <p:cNvPr id="8049" name="Google Shape;8049;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50" name="Google Shape;8050;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51" name="Google Shape;8051;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2" name="Google Shape;8052;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3" name="Google Shape;8053;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4" name="Google Shape;8054;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5" name="Google Shape;8055;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56" name="Google Shape;8056;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57" name="Google Shape;8057;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58" name="Google Shape;8058;p65"/>
          <p:cNvGrpSpPr/>
          <p:nvPr/>
        </p:nvGrpSpPr>
        <p:grpSpPr>
          <a:xfrm>
            <a:off x="2047214" y="1818470"/>
            <a:ext cx="1182276" cy="662027"/>
            <a:chOff x="2029517" y="1732295"/>
            <a:chExt cx="1149068" cy="643432"/>
          </a:xfrm>
        </p:grpSpPr>
        <p:grpSp>
          <p:nvGrpSpPr>
            <p:cNvPr id="8059" name="Google Shape;8059;p65"/>
            <p:cNvGrpSpPr/>
            <p:nvPr/>
          </p:nvGrpSpPr>
          <p:grpSpPr>
            <a:xfrm>
              <a:off x="2708660" y="1746937"/>
              <a:ext cx="455427" cy="244429"/>
              <a:chOff x="2700693" y="1746937"/>
              <a:chExt cx="455427" cy="244429"/>
            </a:xfrm>
          </p:grpSpPr>
          <p:grpSp>
            <p:nvGrpSpPr>
              <p:cNvPr id="8060" name="Google Shape;8060;p65"/>
              <p:cNvGrpSpPr/>
              <p:nvPr/>
            </p:nvGrpSpPr>
            <p:grpSpPr>
              <a:xfrm>
                <a:off x="2905682" y="1782817"/>
                <a:ext cx="250438" cy="208549"/>
                <a:chOff x="2905682" y="1782817"/>
                <a:chExt cx="250438" cy="208549"/>
              </a:xfrm>
            </p:grpSpPr>
            <p:cxnSp>
              <p:nvCxnSpPr>
                <p:cNvPr id="8061" name="Google Shape;8061;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2" name="Google Shape;8062;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65"/>
              <p:cNvGrpSpPr/>
              <p:nvPr/>
            </p:nvGrpSpPr>
            <p:grpSpPr>
              <a:xfrm>
                <a:off x="2700693" y="1746937"/>
                <a:ext cx="449967" cy="72374"/>
                <a:chOff x="2700693" y="1746937"/>
                <a:chExt cx="449967" cy="72374"/>
              </a:xfrm>
            </p:grpSpPr>
            <p:cxnSp>
              <p:nvCxnSpPr>
                <p:cNvPr id="8064" name="Google Shape;8064;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65" name="Google Shape;8065;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6" name="Google Shape;8066;p65"/>
            <p:cNvGrpSpPr/>
            <p:nvPr/>
          </p:nvGrpSpPr>
          <p:grpSpPr>
            <a:xfrm>
              <a:off x="2029517" y="1732295"/>
              <a:ext cx="1149068" cy="643432"/>
              <a:chOff x="2029517" y="1732295"/>
              <a:chExt cx="1149068" cy="643432"/>
            </a:xfrm>
          </p:grpSpPr>
          <p:grpSp>
            <p:nvGrpSpPr>
              <p:cNvPr id="8067" name="Google Shape;8067;p65"/>
              <p:cNvGrpSpPr/>
              <p:nvPr/>
            </p:nvGrpSpPr>
            <p:grpSpPr>
              <a:xfrm>
                <a:off x="2703618" y="2103152"/>
                <a:ext cx="474966" cy="260017"/>
                <a:chOff x="2703618" y="2103152"/>
                <a:chExt cx="474966" cy="260017"/>
              </a:xfrm>
            </p:grpSpPr>
            <p:grpSp>
              <p:nvGrpSpPr>
                <p:cNvPr id="8068" name="Google Shape;8068;p65"/>
                <p:cNvGrpSpPr/>
                <p:nvPr/>
              </p:nvGrpSpPr>
              <p:grpSpPr>
                <a:xfrm>
                  <a:off x="2703618" y="2290640"/>
                  <a:ext cx="450291" cy="72529"/>
                  <a:chOff x="2703618" y="2290640"/>
                  <a:chExt cx="450291" cy="72529"/>
                </a:xfrm>
              </p:grpSpPr>
              <p:cxnSp>
                <p:nvCxnSpPr>
                  <p:cNvPr id="8069" name="Google Shape;8069;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0" name="Google Shape;8070;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5"/>
                <p:cNvGrpSpPr/>
                <p:nvPr/>
              </p:nvGrpSpPr>
              <p:grpSpPr>
                <a:xfrm>
                  <a:off x="2908607" y="2103152"/>
                  <a:ext cx="269977" cy="223538"/>
                  <a:chOff x="2908607" y="2103152"/>
                  <a:chExt cx="269977" cy="223538"/>
                </a:xfrm>
              </p:grpSpPr>
              <p:cxnSp>
                <p:nvCxnSpPr>
                  <p:cNvPr id="8072" name="Google Shape;8072;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73" name="Google Shape;8073;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4" name="Google Shape;8074;p65"/>
              <p:cNvGrpSpPr/>
              <p:nvPr/>
            </p:nvGrpSpPr>
            <p:grpSpPr>
              <a:xfrm>
                <a:off x="2029517" y="1732295"/>
                <a:ext cx="685827" cy="643432"/>
                <a:chOff x="2029517" y="1732295"/>
                <a:chExt cx="685827" cy="643432"/>
              </a:xfrm>
            </p:grpSpPr>
            <p:sp>
              <p:nvSpPr>
                <p:cNvPr id="8075" name="Google Shape;8075;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6" name="Google Shape;8076;p65"/>
                <p:cNvGrpSpPr/>
                <p:nvPr/>
              </p:nvGrpSpPr>
              <p:grpSpPr>
                <a:xfrm>
                  <a:off x="2158948" y="1732295"/>
                  <a:ext cx="556396" cy="333108"/>
                  <a:chOff x="2158948" y="1732295"/>
                  <a:chExt cx="556396" cy="333108"/>
                </a:xfrm>
              </p:grpSpPr>
              <p:cxnSp>
                <p:nvCxnSpPr>
                  <p:cNvPr id="8077" name="Google Shape;8077;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78" name="Google Shape;8078;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65"/>
                <p:cNvGrpSpPr/>
                <p:nvPr/>
              </p:nvGrpSpPr>
              <p:grpSpPr>
                <a:xfrm>
                  <a:off x="2159908" y="2065057"/>
                  <a:ext cx="550884" cy="310670"/>
                  <a:chOff x="2159908" y="2065057"/>
                  <a:chExt cx="550884" cy="310670"/>
                </a:xfrm>
              </p:grpSpPr>
              <p:cxnSp>
                <p:nvCxnSpPr>
                  <p:cNvPr id="8080" name="Google Shape;8080;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81" name="Google Shape;8081;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82" name="Google Shape;8082;p65"/>
          <p:cNvGrpSpPr/>
          <p:nvPr/>
        </p:nvGrpSpPr>
        <p:grpSpPr>
          <a:xfrm>
            <a:off x="732462" y="1766083"/>
            <a:ext cx="962651" cy="810058"/>
            <a:chOff x="844912" y="1681380"/>
            <a:chExt cx="935611" cy="787305"/>
          </a:xfrm>
        </p:grpSpPr>
        <p:grpSp>
          <p:nvGrpSpPr>
            <p:cNvPr id="8083" name="Google Shape;8083;p65"/>
            <p:cNvGrpSpPr/>
            <p:nvPr/>
          </p:nvGrpSpPr>
          <p:grpSpPr>
            <a:xfrm>
              <a:off x="844912" y="1819635"/>
              <a:ext cx="329836" cy="510016"/>
              <a:chOff x="844912" y="1819635"/>
              <a:chExt cx="329836" cy="510016"/>
            </a:xfrm>
          </p:grpSpPr>
          <p:sp>
            <p:nvSpPr>
              <p:cNvPr id="8084" name="Google Shape;8084;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5"/>
            <p:cNvGrpSpPr/>
            <p:nvPr/>
          </p:nvGrpSpPr>
          <p:grpSpPr>
            <a:xfrm>
              <a:off x="1284601" y="2158168"/>
              <a:ext cx="495923" cy="310517"/>
              <a:chOff x="1284601" y="2158168"/>
              <a:chExt cx="495923" cy="310517"/>
            </a:xfrm>
          </p:grpSpPr>
          <p:sp>
            <p:nvSpPr>
              <p:cNvPr id="8091" name="Google Shape;8091;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2" name="Google Shape;8092;p65"/>
              <p:cNvGrpSpPr/>
              <p:nvPr/>
            </p:nvGrpSpPr>
            <p:grpSpPr>
              <a:xfrm>
                <a:off x="1507666" y="2158168"/>
                <a:ext cx="272858" cy="310517"/>
                <a:chOff x="1507666" y="2158168"/>
                <a:chExt cx="272858" cy="310517"/>
              </a:xfrm>
            </p:grpSpPr>
            <p:grpSp>
              <p:nvGrpSpPr>
                <p:cNvPr id="8093" name="Google Shape;8093;p65"/>
                <p:cNvGrpSpPr/>
                <p:nvPr/>
              </p:nvGrpSpPr>
              <p:grpSpPr>
                <a:xfrm>
                  <a:off x="1507666" y="2176104"/>
                  <a:ext cx="166395" cy="273149"/>
                  <a:chOff x="1507666" y="2176104"/>
                  <a:chExt cx="166395" cy="273149"/>
                </a:xfrm>
              </p:grpSpPr>
              <p:sp>
                <p:nvSpPr>
                  <p:cNvPr id="8094" name="Google Shape;8094;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3" name="Google Shape;8103;p65"/>
            <p:cNvGrpSpPr/>
            <p:nvPr/>
          </p:nvGrpSpPr>
          <p:grpSpPr>
            <a:xfrm>
              <a:off x="1284601" y="1681380"/>
              <a:ext cx="495923" cy="310517"/>
              <a:chOff x="1284601" y="1681380"/>
              <a:chExt cx="495923" cy="310517"/>
            </a:xfrm>
          </p:grpSpPr>
          <p:sp>
            <p:nvSpPr>
              <p:cNvPr id="8104" name="Google Shape;8104;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65"/>
              <p:cNvGrpSpPr/>
              <p:nvPr/>
            </p:nvGrpSpPr>
            <p:grpSpPr>
              <a:xfrm>
                <a:off x="1507666" y="1681380"/>
                <a:ext cx="272858" cy="310517"/>
                <a:chOff x="1507666" y="1681380"/>
                <a:chExt cx="272858" cy="310517"/>
              </a:xfrm>
            </p:grpSpPr>
            <p:grpSp>
              <p:nvGrpSpPr>
                <p:cNvPr id="8106" name="Google Shape;8106;p65"/>
                <p:cNvGrpSpPr/>
                <p:nvPr/>
              </p:nvGrpSpPr>
              <p:grpSpPr>
                <a:xfrm>
                  <a:off x="1507666" y="1700120"/>
                  <a:ext cx="166395" cy="272984"/>
                  <a:chOff x="1507666" y="1700120"/>
                  <a:chExt cx="166395" cy="272984"/>
                </a:xfrm>
              </p:grpSpPr>
              <p:sp>
                <p:nvSpPr>
                  <p:cNvPr id="8107" name="Google Shape;8107;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6" name="Google Shape;8116;p65"/>
          <p:cNvGrpSpPr/>
          <p:nvPr/>
        </p:nvGrpSpPr>
        <p:grpSpPr>
          <a:xfrm>
            <a:off x="6841403" y="2533512"/>
            <a:ext cx="1622269" cy="552443"/>
            <a:chOff x="6894650" y="2574740"/>
            <a:chExt cx="1445100" cy="492111"/>
          </a:xfrm>
        </p:grpSpPr>
        <p:sp>
          <p:nvSpPr>
            <p:cNvPr id="8117" name="Google Shape;8117;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23" name="Google Shape;8123;p65"/>
          <p:cNvGrpSpPr/>
          <p:nvPr/>
        </p:nvGrpSpPr>
        <p:grpSpPr>
          <a:xfrm>
            <a:off x="6860946" y="3907768"/>
            <a:ext cx="1583206" cy="475705"/>
            <a:chOff x="6953919" y="3907920"/>
            <a:chExt cx="1377300" cy="475705"/>
          </a:xfrm>
        </p:grpSpPr>
        <p:cxnSp>
          <p:nvCxnSpPr>
            <p:cNvPr id="8124" name="Google Shape;8124;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5" name="Google Shape;8125;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26" name="Google Shape;8126;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27" name="Google Shape;8127;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28" name="Google Shape;8128;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29" name="Google Shape;8129;p65"/>
          <p:cNvGrpSpPr/>
          <p:nvPr/>
        </p:nvGrpSpPr>
        <p:grpSpPr>
          <a:xfrm>
            <a:off x="2364534" y="2668913"/>
            <a:ext cx="836286" cy="824529"/>
            <a:chOff x="2389399" y="2595741"/>
            <a:chExt cx="812796" cy="801369"/>
          </a:xfrm>
        </p:grpSpPr>
        <p:grpSp>
          <p:nvGrpSpPr>
            <p:cNvPr id="8130" name="Google Shape;8130;p65"/>
            <p:cNvGrpSpPr/>
            <p:nvPr/>
          </p:nvGrpSpPr>
          <p:grpSpPr>
            <a:xfrm>
              <a:off x="2492145" y="2881565"/>
              <a:ext cx="607300" cy="229751"/>
              <a:chOff x="2492145" y="2881565"/>
              <a:chExt cx="607300" cy="229751"/>
            </a:xfrm>
          </p:grpSpPr>
          <p:sp>
            <p:nvSpPr>
              <p:cNvPr id="8131" name="Google Shape;8131;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5"/>
            <p:cNvGrpSpPr/>
            <p:nvPr/>
          </p:nvGrpSpPr>
          <p:grpSpPr>
            <a:xfrm>
              <a:off x="2389399" y="2595741"/>
              <a:ext cx="812796" cy="296825"/>
              <a:chOff x="2389399" y="2595741"/>
              <a:chExt cx="812796" cy="296825"/>
            </a:xfrm>
          </p:grpSpPr>
          <p:grpSp>
            <p:nvGrpSpPr>
              <p:cNvPr id="8135" name="Google Shape;8135;p65"/>
              <p:cNvGrpSpPr/>
              <p:nvPr/>
            </p:nvGrpSpPr>
            <p:grpSpPr>
              <a:xfrm>
                <a:off x="2389399" y="2595741"/>
                <a:ext cx="363638" cy="296825"/>
                <a:chOff x="2389399" y="2595741"/>
                <a:chExt cx="363638" cy="296825"/>
              </a:xfrm>
            </p:grpSpPr>
            <p:grpSp>
              <p:nvGrpSpPr>
                <p:cNvPr id="8136" name="Google Shape;8136;p65"/>
                <p:cNvGrpSpPr/>
                <p:nvPr/>
              </p:nvGrpSpPr>
              <p:grpSpPr>
                <a:xfrm>
                  <a:off x="2493852" y="2794333"/>
                  <a:ext cx="259185" cy="98232"/>
                  <a:chOff x="2493852" y="2794333"/>
                  <a:chExt cx="259185" cy="98232"/>
                </a:xfrm>
              </p:grpSpPr>
              <p:sp>
                <p:nvSpPr>
                  <p:cNvPr id="8137" name="Google Shape;8137;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5"/>
                <p:cNvGrpSpPr/>
                <p:nvPr/>
              </p:nvGrpSpPr>
              <p:grpSpPr>
                <a:xfrm>
                  <a:off x="2389399" y="2595741"/>
                  <a:ext cx="224343" cy="182054"/>
                  <a:chOff x="2389399" y="2595741"/>
                  <a:chExt cx="224343" cy="182054"/>
                </a:xfrm>
              </p:grpSpPr>
              <p:sp>
                <p:nvSpPr>
                  <p:cNvPr id="8141" name="Google Shape;8141;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3" name="Google Shape;8143;p65"/>
              <p:cNvGrpSpPr/>
              <p:nvPr/>
            </p:nvGrpSpPr>
            <p:grpSpPr>
              <a:xfrm>
                <a:off x="2683630" y="2595741"/>
                <a:ext cx="224334" cy="296825"/>
                <a:chOff x="2683630" y="2595741"/>
                <a:chExt cx="224334" cy="296825"/>
              </a:xfrm>
            </p:grpSpPr>
            <p:grpSp>
              <p:nvGrpSpPr>
                <p:cNvPr id="8144" name="Google Shape;8144;p65"/>
                <p:cNvGrpSpPr/>
                <p:nvPr/>
              </p:nvGrpSpPr>
              <p:grpSpPr>
                <a:xfrm>
                  <a:off x="2788083" y="2794333"/>
                  <a:ext cx="15356" cy="98232"/>
                  <a:chOff x="2788083" y="2794333"/>
                  <a:chExt cx="15356" cy="98232"/>
                </a:xfrm>
              </p:grpSpPr>
              <p:sp>
                <p:nvSpPr>
                  <p:cNvPr id="8145" name="Google Shape;8145;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65"/>
                <p:cNvGrpSpPr/>
                <p:nvPr/>
              </p:nvGrpSpPr>
              <p:grpSpPr>
                <a:xfrm>
                  <a:off x="2683630" y="2595741"/>
                  <a:ext cx="224334" cy="182054"/>
                  <a:chOff x="2683630" y="2595741"/>
                  <a:chExt cx="224334" cy="182054"/>
                </a:xfrm>
              </p:grpSpPr>
              <p:sp>
                <p:nvSpPr>
                  <p:cNvPr id="8149" name="Google Shape;8149;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1" name="Google Shape;8151;p65"/>
              <p:cNvGrpSpPr/>
              <p:nvPr/>
            </p:nvGrpSpPr>
            <p:grpSpPr>
              <a:xfrm>
                <a:off x="2838475" y="2595741"/>
                <a:ext cx="363719" cy="296825"/>
                <a:chOff x="2838475" y="2595741"/>
                <a:chExt cx="363719" cy="296825"/>
              </a:xfrm>
            </p:grpSpPr>
            <p:grpSp>
              <p:nvGrpSpPr>
                <p:cNvPr id="8152" name="Google Shape;8152;p65"/>
                <p:cNvGrpSpPr/>
                <p:nvPr/>
              </p:nvGrpSpPr>
              <p:grpSpPr>
                <a:xfrm>
                  <a:off x="2838475" y="2794333"/>
                  <a:ext cx="259185" cy="98232"/>
                  <a:chOff x="2838475" y="2794333"/>
                  <a:chExt cx="259185" cy="98232"/>
                </a:xfrm>
              </p:grpSpPr>
              <p:sp>
                <p:nvSpPr>
                  <p:cNvPr id="8153" name="Google Shape;8153;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65"/>
                <p:cNvGrpSpPr/>
                <p:nvPr/>
              </p:nvGrpSpPr>
              <p:grpSpPr>
                <a:xfrm>
                  <a:off x="2977852" y="2595741"/>
                  <a:ext cx="224343" cy="182054"/>
                  <a:chOff x="2977852" y="2595741"/>
                  <a:chExt cx="224343" cy="182054"/>
                </a:xfrm>
              </p:grpSpPr>
              <p:sp>
                <p:nvSpPr>
                  <p:cNvPr id="8157" name="Google Shape;8157;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9" name="Google Shape;8159;p65"/>
            <p:cNvGrpSpPr/>
            <p:nvPr/>
          </p:nvGrpSpPr>
          <p:grpSpPr>
            <a:xfrm>
              <a:off x="2389399" y="3100241"/>
              <a:ext cx="812796" cy="296869"/>
              <a:chOff x="2389399" y="3100241"/>
              <a:chExt cx="812796" cy="296869"/>
            </a:xfrm>
          </p:grpSpPr>
          <p:grpSp>
            <p:nvGrpSpPr>
              <p:cNvPr id="8160" name="Google Shape;8160;p65"/>
              <p:cNvGrpSpPr/>
              <p:nvPr/>
            </p:nvGrpSpPr>
            <p:grpSpPr>
              <a:xfrm>
                <a:off x="2683630" y="3100241"/>
                <a:ext cx="224334" cy="296869"/>
                <a:chOff x="2683630" y="3100241"/>
                <a:chExt cx="224334" cy="296869"/>
              </a:xfrm>
            </p:grpSpPr>
            <p:grpSp>
              <p:nvGrpSpPr>
                <p:cNvPr id="8161" name="Google Shape;8161;p65"/>
                <p:cNvGrpSpPr/>
                <p:nvPr/>
              </p:nvGrpSpPr>
              <p:grpSpPr>
                <a:xfrm>
                  <a:off x="2788083" y="3100241"/>
                  <a:ext cx="15356" cy="98237"/>
                  <a:chOff x="2788083" y="3100241"/>
                  <a:chExt cx="15356" cy="98237"/>
                </a:xfrm>
              </p:grpSpPr>
              <p:sp>
                <p:nvSpPr>
                  <p:cNvPr id="8162" name="Google Shape;8162;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65"/>
                <p:cNvGrpSpPr/>
                <p:nvPr/>
              </p:nvGrpSpPr>
              <p:grpSpPr>
                <a:xfrm>
                  <a:off x="2683630" y="3215065"/>
                  <a:ext cx="224334" cy="182045"/>
                  <a:chOff x="2683630" y="3215065"/>
                  <a:chExt cx="224334" cy="182045"/>
                </a:xfrm>
              </p:grpSpPr>
              <p:sp>
                <p:nvSpPr>
                  <p:cNvPr id="8166" name="Google Shape;8166;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8" name="Google Shape;8168;p65"/>
              <p:cNvGrpSpPr/>
              <p:nvPr/>
            </p:nvGrpSpPr>
            <p:grpSpPr>
              <a:xfrm>
                <a:off x="2389399" y="3100241"/>
                <a:ext cx="363638" cy="296869"/>
                <a:chOff x="2389399" y="3100241"/>
                <a:chExt cx="363638" cy="296869"/>
              </a:xfrm>
            </p:grpSpPr>
            <p:grpSp>
              <p:nvGrpSpPr>
                <p:cNvPr id="8169" name="Google Shape;8169;p65"/>
                <p:cNvGrpSpPr/>
                <p:nvPr/>
              </p:nvGrpSpPr>
              <p:grpSpPr>
                <a:xfrm>
                  <a:off x="2493852" y="3100241"/>
                  <a:ext cx="259185" cy="98237"/>
                  <a:chOff x="2493852" y="3100241"/>
                  <a:chExt cx="259185" cy="98237"/>
                </a:xfrm>
              </p:grpSpPr>
              <p:sp>
                <p:nvSpPr>
                  <p:cNvPr id="8170" name="Google Shape;8170;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5"/>
                <p:cNvGrpSpPr/>
                <p:nvPr/>
              </p:nvGrpSpPr>
              <p:grpSpPr>
                <a:xfrm>
                  <a:off x="2389399" y="3215065"/>
                  <a:ext cx="224343" cy="182045"/>
                  <a:chOff x="2389399" y="3215065"/>
                  <a:chExt cx="224343" cy="182045"/>
                </a:xfrm>
              </p:grpSpPr>
              <p:sp>
                <p:nvSpPr>
                  <p:cNvPr id="8174" name="Google Shape;8174;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6" name="Google Shape;8176;p65"/>
              <p:cNvGrpSpPr/>
              <p:nvPr/>
            </p:nvGrpSpPr>
            <p:grpSpPr>
              <a:xfrm>
                <a:off x="2838475" y="3100241"/>
                <a:ext cx="363719" cy="296869"/>
                <a:chOff x="2838475" y="3100241"/>
                <a:chExt cx="363719" cy="296869"/>
              </a:xfrm>
            </p:grpSpPr>
            <p:grpSp>
              <p:nvGrpSpPr>
                <p:cNvPr id="8177" name="Google Shape;8177;p65"/>
                <p:cNvGrpSpPr/>
                <p:nvPr/>
              </p:nvGrpSpPr>
              <p:grpSpPr>
                <a:xfrm>
                  <a:off x="2838475" y="3100241"/>
                  <a:ext cx="259185" cy="98237"/>
                  <a:chOff x="2838475" y="3100241"/>
                  <a:chExt cx="259185" cy="98237"/>
                </a:xfrm>
              </p:grpSpPr>
              <p:sp>
                <p:nvSpPr>
                  <p:cNvPr id="8178" name="Google Shape;8178;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1" name="Google Shape;8181;p65"/>
                <p:cNvGrpSpPr/>
                <p:nvPr/>
              </p:nvGrpSpPr>
              <p:grpSpPr>
                <a:xfrm>
                  <a:off x="2977852" y="3215065"/>
                  <a:ext cx="224343" cy="182045"/>
                  <a:chOff x="2977852" y="3215065"/>
                  <a:chExt cx="224343" cy="182045"/>
                </a:xfrm>
              </p:grpSpPr>
              <p:sp>
                <p:nvSpPr>
                  <p:cNvPr id="8182" name="Google Shape;8182;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187"/>
        <p:cNvGrpSpPr/>
        <p:nvPr/>
      </p:nvGrpSpPr>
      <p:grpSpPr>
        <a:xfrm>
          <a:off x="0" y="0"/>
          <a:ext cx="0" cy="0"/>
          <a:chOff x="0" y="0"/>
          <a:chExt cx="0" cy="0"/>
        </a:xfrm>
      </p:grpSpPr>
      <p:grpSp>
        <p:nvGrpSpPr>
          <p:cNvPr id="8188" name="Google Shape;8188;p66"/>
          <p:cNvGrpSpPr/>
          <p:nvPr/>
        </p:nvGrpSpPr>
        <p:grpSpPr>
          <a:xfrm>
            <a:off x="718875" y="3363288"/>
            <a:ext cx="2390414" cy="1024800"/>
            <a:chOff x="728925" y="3296613"/>
            <a:chExt cx="2390414" cy="1024800"/>
          </a:xfrm>
        </p:grpSpPr>
        <p:grpSp>
          <p:nvGrpSpPr>
            <p:cNvPr id="8189" name="Google Shape;8189;p66"/>
            <p:cNvGrpSpPr/>
            <p:nvPr/>
          </p:nvGrpSpPr>
          <p:grpSpPr>
            <a:xfrm>
              <a:off x="728925" y="3619800"/>
              <a:ext cx="2390414" cy="500893"/>
              <a:chOff x="728925" y="3619800"/>
              <a:chExt cx="2390414" cy="500893"/>
            </a:xfrm>
          </p:grpSpPr>
          <p:sp>
            <p:nvSpPr>
              <p:cNvPr id="8190" name="Google Shape;8190;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1" name="Google Shape;8191;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2" name="Google Shape;8192;p66"/>
            <p:cNvGrpSpPr/>
            <p:nvPr/>
          </p:nvGrpSpPr>
          <p:grpSpPr>
            <a:xfrm>
              <a:off x="1348050" y="3296613"/>
              <a:ext cx="1706152" cy="1024800"/>
              <a:chOff x="1348050" y="3296613"/>
              <a:chExt cx="1706152" cy="1024800"/>
            </a:xfrm>
          </p:grpSpPr>
          <p:sp>
            <p:nvSpPr>
              <p:cNvPr id="8193" name="Google Shape;8193;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4" name="Google Shape;8194;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5" name="Google Shape;8195;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6" name="Google Shape;8196;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97" name="Google Shape;8197;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98" name="Google Shape;8198;p66"/>
            <p:cNvGrpSpPr/>
            <p:nvPr/>
          </p:nvGrpSpPr>
          <p:grpSpPr>
            <a:xfrm>
              <a:off x="1455707" y="3654858"/>
              <a:ext cx="1491150" cy="417657"/>
              <a:chOff x="1455707" y="3654858"/>
              <a:chExt cx="1491150" cy="417657"/>
            </a:xfrm>
          </p:grpSpPr>
          <p:sp>
            <p:nvSpPr>
              <p:cNvPr id="8199" name="Google Shape;8199;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19" name="Google Shape;8219;p66"/>
          <p:cNvGraphicFramePr/>
          <p:nvPr/>
        </p:nvGraphicFramePr>
        <p:xfrm>
          <a:off x="5954575" y="2361200"/>
          <a:ext cx="2504100" cy="8686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20" name="Google Shape;8220;p66"/>
          <p:cNvGrpSpPr/>
          <p:nvPr/>
        </p:nvGrpSpPr>
        <p:grpSpPr>
          <a:xfrm>
            <a:off x="727251" y="1188964"/>
            <a:ext cx="2396505" cy="976502"/>
            <a:chOff x="749309" y="1112739"/>
            <a:chExt cx="2371603" cy="976502"/>
          </a:xfrm>
        </p:grpSpPr>
        <p:grpSp>
          <p:nvGrpSpPr>
            <p:cNvPr id="8221" name="Google Shape;8221;p66"/>
            <p:cNvGrpSpPr/>
            <p:nvPr/>
          </p:nvGrpSpPr>
          <p:grpSpPr>
            <a:xfrm>
              <a:off x="1092126" y="1112739"/>
              <a:ext cx="2028786" cy="975464"/>
              <a:chOff x="1092126" y="1112739"/>
              <a:chExt cx="2028786" cy="975464"/>
            </a:xfrm>
          </p:grpSpPr>
          <p:sp>
            <p:nvSpPr>
              <p:cNvPr id="8222" name="Google Shape;8222;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66"/>
            <p:cNvGrpSpPr/>
            <p:nvPr/>
          </p:nvGrpSpPr>
          <p:grpSpPr>
            <a:xfrm>
              <a:off x="749309" y="1112739"/>
              <a:ext cx="314700" cy="975464"/>
              <a:chOff x="749309" y="1112739"/>
              <a:chExt cx="314700" cy="975464"/>
            </a:xfrm>
          </p:grpSpPr>
          <p:sp>
            <p:nvSpPr>
              <p:cNvPr id="8247" name="Google Shape;8247;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1" name="Google Shape;8251;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55" name="Google Shape;8255;p66"/>
          <p:cNvGraphicFramePr/>
          <p:nvPr/>
        </p:nvGraphicFramePr>
        <p:xfrm>
          <a:off x="5954600" y="1188950"/>
          <a:ext cx="2504100" cy="976500"/>
        </p:xfrm>
        <a:graphic>
          <a:graphicData uri="http://schemas.openxmlformats.org/drawingml/2006/table">
            <a:tbl>
              <a:tblPr>
                <a:noFill/>
                <a:tableStyleId>{41064E21-F729-4E95-91FB-2F22730F9E0A}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56" name="Google Shape;8256;p66"/>
          <p:cNvGraphicFramePr/>
          <p:nvPr/>
        </p:nvGraphicFramePr>
        <p:xfrm>
          <a:off x="3375463" y="2361200"/>
          <a:ext cx="2363400" cy="868575"/>
        </p:xfrm>
        <a:graphic>
          <a:graphicData uri="http://schemas.openxmlformats.org/drawingml/2006/table">
            <a:tbl>
              <a:tblPr>
                <a:noFill/>
                <a:tableStyleId>{41064E21-F729-4E95-91FB-2F22730F9E0A}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57" name="Google Shape;8257;p66"/>
          <p:cNvGrpSpPr/>
          <p:nvPr/>
        </p:nvGrpSpPr>
        <p:grpSpPr>
          <a:xfrm>
            <a:off x="3377449" y="3352160"/>
            <a:ext cx="2363377" cy="1047062"/>
            <a:chOff x="3358399" y="3285485"/>
            <a:chExt cx="2363377" cy="1047062"/>
          </a:xfrm>
        </p:grpSpPr>
        <p:grpSp>
          <p:nvGrpSpPr>
            <p:cNvPr id="8258" name="Google Shape;8258;p66"/>
            <p:cNvGrpSpPr/>
            <p:nvPr/>
          </p:nvGrpSpPr>
          <p:grpSpPr>
            <a:xfrm>
              <a:off x="3358412" y="3285485"/>
              <a:ext cx="2363244" cy="139500"/>
              <a:chOff x="3358412" y="3285485"/>
              <a:chExt cx="2363244" cy="139500"/>
            </a:xfrm>
          </p:grpSpPr>
          <p:sp>
            <p:nvSpPr>
              <p:cNvPr id="8259" name="Google Shape;8259;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66"/>
            <p:cNvGrpSpPr/>
            <p:nvPr/>
          </p:nvGrpSpPr>
          <p:grpSpPr>
            <a:xfrm>
              <a:off x="3358412" y="3466996"/>
              <a:ext cx="2363244" cy="139500"/>
              <a:chOff x="3358412" y="3466996"/>
              <a:chExt cx="2363244" cy="139500"/>
            </a:xfrm>
          </p:grpSpPr>
          <p:sp>
            <p:nvSpPr>
              <p:cNvPr id="8265" name="Google Shape;8265;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6"/>
            <p:cNvGrpSpPr/>
            <p:nvPr/>
          </p:nvGrpSpPr>
          <p:grpSpPr>
            <a:xfrm>
              <a:off x="3358412" y="3648507"/>
              <a:ext cx="2363244" cy="139500"/>
              <a:chOff x="3358412" y="3648507"/>
              <a:chExt cx="2363244" cy="139500"/>
            </a:xfrm>
          </p:grpSpPr>
          <p:sp>
            <p:nvSpPr>
              <p:cNvPr id="8271" name="Google Shape;8271;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66"/>
            <p:cNvGrpSpPr/>
            <p:nvPr/>
          </p:nvGrpSpPr>
          <p:grpSpPr>
            <a:xfrm>
              <a:off x="3358412" y="3830018"/>
              <a:ext cx="2363244" cy="139500"/>
              <a:chOff x="3358412" y="3830018"/>
              <a:chExt cx="2363244" cy="139500"/>
            </a:xfrm>
          </p:grpSpPr>
          <p:sp>
            <p:nvSpPr>
              <p:cNvPr id="8277" name="Google Shape;8277;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66"/>
            <p:cNvGrpSpPr/>
            <p:nvPr/>
          </p:nvGrpSpPr>
          <p:grpSpPr>
            <a:xfrm>
              <a:off x="3358399" y="4011514"/>
              <a:ext cx="2363377" cy="139537"/>
              <a:chOff x="3294800" y="4134603"/>
              <a:chExt cx="2638876" cy="152400"/>
            </a:xfrm>
          </p:grpSpPr>
          <p:sp>
            <p:nvSpPr>
              <p:cNvPr id="8283" name="Google Shape;8283;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66"/>
            <p:cNvGrpSpPr/>
            <p:nvPr/>
          </p:nvGrpSpPr>
          <p:grpSpPr>
            <a:xfrm>
              <a:off x="3358399" y="4193010"/>
              <a:ext cx="2363377" cy="139537"/>
              <a:chOff x="3294800" y="4134603"/>
              <a:chExt cx="2638876" cy="152400"/>
            </a:xfrm>
          </p:grpSpPr>
          <p:sp>
            <p:nvSpPr>
              <p:cNvPr id="8289" name="Google Shape;8289;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94" name="Google Shape;8294;p66"/>
          <p:cNvGraphicFramePr/>
          <p:nvPr/>
        </p:nvGraphicFramePr>
        <p:xfrm>
          <a:off x="728250" y="2361200"/>
          <a:ext cx="2369800" cy="889350"/>
        </p:xfrm>
        <a:graphic>
          <a:graphicData uri="http://schemas.openxmlformats.org/drawingml/2006/table">
            <a:tbl>
              <a:tblPr>
                <a:noFill/>
                <a:tableStyleId>{41064E21-F729-4E95-91FB-2F22730F9E0A}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95" name="Google Shape;8295;p66"/>
          <p:cNvGrpSpPr/>
          <p:nvPr/>
        </p:nvGrpSpPr>
        <p:grpSpPr>
          <a:xfrm>
            <a:off x="4177919" y="2765014"/>
            <a:ext cx="1302095" cy="60959"/>
            <a:chOff x="3558802" y="4011427"/>
            <a:chExt cx="1866000" cy="111300"/>
          </a:xfrm>
        </p:grpSpPr>
        <p:sp>
          <p:nvSpPr>
            <p:cNvPr id="8296" name="Google Shape;8296;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6"/>
          <p:cNvGrpSpPr/>
          <p:nvPr/>
        </p:nvGrpSpPr>
        <p:grpSpPr>
          <a:xfrm>
            <a:off x="4723407" y="3047174"/>
            <a:ext cx="914340" cy="60959"/>
            <a:chOff x="3558802" y="4011427"/>
            <a:chExt cx="1866000" cy="111300"/>
          </a:xfrm>
        </p:grpSpPr>
        <p:sp>
          <p:nvSpPr>
            <p:cNvPr id="8299" name="Google Shape;8299;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66"/>
          <p:cNvGrpSpPr/>
          <p:nvPr/>
        </p:nvGrpSpPr>
        <p:grpSpPr>
          <a:xfrm>
            <a:off x="5891249" y="3374972"/>
            <a:ext cx="2519825" cy="1001454"/>
            <a:chOff x="1906114" y="789980"/>
            <a:chExt cx="1487676" cy="606868"/>
          </a:xfrm>
        </p:grpSpPr>
        <p:cxnSp>
          <p:nvCxnSpPr>
            <p:cNvPr id="8302" name="Google Shape;8302;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3" name="Google Shape;8303;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304" name="Google Shape;8304;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305" name="Google Shape;8305;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306" name="Google Shape;8306;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307" name="Google Shape;8307;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308" name="Google Shape;8308;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309" name="Google Shape;8309;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316" name="Google Shape;8316;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317" name="Google Shape;8317;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318" name="Google Shape;8318;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6"/>
          <p:cNvGrpSpPr/>
          <p:nvPr/>
        </p:nvGrpSpPr>
        <p:grpSpPr>
          <a:xfrm>
            <a:off x="3372612" y="1159008"/>
            <a:ext cx="2363393" cy="1005865"/>
            <a:chOff x="3292400" y="1193188"/>
            <a:chExt cx="2615240" cy="1131075"/>
          </a:xfrm>
        </p:grpSpPr>
        <p:sp>
          <p:nvSpPr>
            <p:cNvPr id="8320" name="Google Shape;8320;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23" name="Google Shape;8323;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24" name="Google Shape;8324;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25" name="Google Shape;8325;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26" name="Google Shape;8326;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27" name="Google Shape;8327;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28" name="Google Shape;8328;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29" name="Google Shape;8329;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30" name="Google Shape;8330;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1" name="Google Shape;8331;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32" name="Google Shape;8332;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33" name="Google Shape;8333;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34" name="Google Shape;8334;p66"/>
            <p:cNvGrpSpPr/>
            <p:nvPr/>
          </p:nvGrpSpPr>
          <p:grpSpPr>
            <a:xfrm>
              <a:off x="3748438" y="1378608"/>
              <a:ext cx="2159202" cy="903971"/>
              <a:chOff x="1683525" y="2179850"/>
              <a:chExt cx="4519050" cy="2134525"/>
            </a:xfrm>
          </p:grpSpPr>
          <p:sp>
            <p:nvSpPr>
              <p:cNvPr id="8335" name="Google Shape;8335;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6" name="Google Shape;8336;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7" name="Google Shape;8337;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8" name="Google Shape;8338;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39" name="Google Shape;8339;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0" name="Google Shape;8340;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1" name="Google Shape;8341;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2" name="Google Shape;8342;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3" name="Google Shape;8343;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4" name="Google Shape;8344;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5" name="Google Shape;8345;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46" name="Google Shape;8346;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350"/>
        <p:cNvGrpSpPr/>
        <p:nvPr/>
      </p:nvGrpSpPr>
      <p:grpSpPr>
        <a:xfrm>
          <a:off x="0" y="0"/>
          <a:ext cx="0" cy="0"/>
          <a:chOff x="0" y="0"/>
          <a:chExt cx="0" cy="0"/>
        </a:xfrm>
      </p:grpSpPr>
      <p:grpSp>
        <p:nvGrpSpPr>
          <p:cNvPr id="8351" name="Google Shape;8351;p67"/>
          <p:cNvGrpSpPr/>
          <p:nvPr/>
        </p:nvGrpSpPr>
        <p:grpSpPr>
          <a:xfrm>
            <a:off x="4814684" y="1191441"/>
            <a:ext cx="745431" cy="718863"/>
            <a:chOff x="4249973" y="1201875"/>
            <a:chExt cx="1958568" cy="1888762"/>
          </a:xfrm>
        </p:grpSpPr>
        <p:sp>
          <p:nvSpPr>
            <p:cNvPr id="8352" name="Google Shape;8352;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67"/>
            <p:cNvGrpSpPr/>
            <p:nvPr/>
          </p:nvGrpSpPr>
          <p:grpSpPr>
            <a:xfrm>
              <a:off x="5853086" y="1789142"/>
              <a:ext cx="355454" cy="1048099"/>
              <a:chOff x="5576108" y="2016725"/>
              <a:chExt cx="565200" cy="1666560"/>
            </a:xfrm>
          </p:grpSpPr>
          <p:sp>
            <p:nvSpPr>
              <p:cNvPr id="8354" name="Google Shape;8354;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5" name="Google Shape;8355;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67"/>
            <p:cNvGrpSpPr/>
            <p:nvPr/>
          </p:nvGrpSpPr>
          <p:grpSpPr>
            <a:xfrm>
              <a:off x="4869455" y="2691676"/>
              <a:ext cx="1013897" cy="398961"/>
              <a:chOff x="4012057" y="3451825"/>
              <a:chExt cx="1612175" cy="634379"/>
            </a:xfrm>
          </p:grpSpPr>
          <p:sp>
            <p:nvSpPr>
              <p:cNvPr id="8357" name="Google Shape;8357;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58" name="Google Shape;8358;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67"/>
            <p:cNvGrpSpPr/>
            <p:nvPr/>
          </p:nvGrpSpPr>
          <p:grpSpPr>
            <a:xfrm>
              <a:off x="4276937" y="2155961"/>
              <a:ext cx="651965" cy="891358"/>
              <a:chOff x="3069908" y="2599997"/>
              <a:chExt cx="1036675" cy="1417328"/>
            </a:xfrm>
          </p:grpSpPr>
          <p:sp>
            <p:nvSpPr>
              <p:cNvPr id="8360" name="Google Shape;8360;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1" name="Google Shape;8361;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7"/>
            <p:cNvGrpSpPr/>
            <p:nvPr/>
          </p:nvGrpSpPr>
          <p:grpSpPr>
            <a:xfrm>
              <a:off x="5054918" y="1201875"/>
              <a:ext cx="999548" cy="602711"/>
              <a:chOff x="4306958" y="1082925"/>
              <a:chExt cx="1589359" cy="958358"/>
            </a:xfrm>
          </p:grpSpPr>
          <p:sp>
            <p:nvSpPr>
              <p:cNvPr id="8363" name="Google Shape;8363;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4" name="Google Shape;8364;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7"/>
            <p:cNvGrpSpPr/>
            <p:nvPr/>
          </p:nvGrpSpPr>
          <p:grpSpPr>
            <a:xfrm>
              <a:off x="4249973" y="1303451"/>
              <a:ext cx="799317" cy="841334"/>
              <a:chOff x="3027033" y="1244439"/>
              <a:chExt cx="1270977" cy="1337786"/>
            </a:xfrm>
          </p:grpSpPr>
          <p:sp>
            <p:nvSpPr>
              <p:cNvPr id="8366" name="Google Shape;8366;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67" name="Google Shape;8367;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68" name="Google Shape;8368;p67"/>
          <p:cNvGrpSpPr/>
          <p:nvPr/>
        </p:nvGrpSpPr>
        <p:grpSpPr>
          <a:xfrm>
            <a:off x="731057" y="2069890"/>
            <a:ext cx="761767" cy="729896"/>
            <a:chOff x="2657744" y="2337745"/>
            <a:chExt cx="832987" cy="798137"/>
          </a:xfrm>
        </p:grpSpPr>
        <p:sp>
          <p:nvSpPr>
            <p:cNvPr id="8369" name="Google Shape;8369;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67"/>
          <p:cNvGrpSpPr/>
          <p:nvPr/>
        </p:nvGrpSpPr>
        <p:grpSpPr>
          <a:xfrm>
            <a:off x="3242022" y="2073097"/>
            <a:ext cx="685569" cy="723586"/>
            <a:chOff x="3398134" y="2057755"/>
            <a:chExt cx="704087" cy="743130"/>
          </a:xfrm>
        </p:grpSpPr>
        <p:grpSp>
          <p:nvGrpSpPr>
            <p:cNvPr id="8376" name="Google Shape;8376;p67"/>
            <p:cNvGrpSpPr/>
            <p:nvPr/>
          </p:nvGrpSpPr>
          <p:grpSpPr>
            <a:xfrm>
              <a:off x="3398134" y="2290183"/>
              <a:ext cx="315300" cy="219900"/>
              <a:chOff x="3398134" y="2290183"/>
              <a:chExt cx="315300" cy="219900"/>
            </a:xfrm>
          </p:grpSpPr>
          <p:sp>
            <p:nvSpPr>
              <p:cNvPr id="8377" name="Google Shape;8377;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78" name="Google Shape;8378;p67"/>
              <p:cNvCxnSpPr>
                <a:stCxn id="837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79" name="Google Shape;8379;p67"/>
            <p:cNvGrpSpPr/>
            <p:nvPr/>
          </p:nvGrpSpPr>
          <p:grpSpPr>
            <a:xfrm>
              <a:off x="3547823" y="2467358"/>
              <a:ext cx="219900" cy="333527"/>
              <a:chOff x="3547823" y="2467358"/>
              <a:chExt cx="219900" cy="333527"/>
            </a:xfrm>
          </p:grpSpPr>
          <p:sp>
            <p:nvSpPr>
              <p:cNvPr id="8380" name="Google Shape;8380;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1" name="Google Shape;8381;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82" name="Google Shape;8382;p67"/>
            <p:cNvGrpSpPr/>
            <p:nvPr/>
          </p:nvGrpSpPr>
          <p:grpSpPr>
            <a:xfrm>
              <a:off x="3734138" y="2467358"/>
              <a:ext cx="219900" cy="333527"/>
              <a:chOff x="3734138" y="2467358"/>
              <a:chExt cx="219900" cy="333527"/>
            </a:xfrm>
          </p:grpSpPr>
          <p:sp>
            <p:nvSpPr>
              <p:cNvPr id="8383" name="Google Shape;8383;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4" name="Google Shape;8384;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85" name="Google Shape;8385;p67"/>
            <p:cNvGrpSpPr/>
            <p:nvPr/>
          </p:nvGrpSpPr>
          <p:grpSpPr>
            <a:xfrm>
              <a:off x="3787560" y="2288011"/>
              <a:ext cx="314661" cy="219900"/>
              <a:chOff x="3787560" y="2288011"/>
              <a:chExt cx="314661" cy="219900"/>
            </a:xfrm>
          </p:grpSpPr>
          <p:sp>
            <p:nvSpPr>
              <p:cNvPr id="8386" name="Google Shape;8386;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87" name="Google Shape;8387;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88" name="Google Shape;8388;p67"/>
            <p:cNvGrpSpPr/>
            <p:nvPr/>
          </p:nvGrpSpPr>
          <p:grpSpPr>
            <a:xfrm>
              <a:off x="3637290" y="2057755"/>
              <a:ext cx="219900" cy="335499"/>
              <a:chOff x="3637290" y="2057755"/>
              <a:chExt cx="219900" cy="335499"/>
            </a:xfrm>
          </p:grpSpPr>
          <p:sp>
            <p:nvSpPr>
              <p:cNvPr id="8389" name="Google Shape;8389;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90" name="Google Shape;8390;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91" name="Google Shape;8391;p67"/>
          <p:cNvGrpSpPr/>
          <p:nvPr/>
        </p:nvGrpSpPr>
        <p:grpSpPr>
          <a:xfrm>
            <a:off x="4917244" y="2079792"/>
            <a:ext cx="710153" cy="710153"/>
            <a:chOff x="5007123" y="2079403"/>
            <a:chExt cx="687600" cy="687600"/>
          </a:xfrm>
        </p:grpSpPr>
        <p:sp>
          <p:nvSpPr>
            <p:cNvPr id="8392" name="Google Shape;8392;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7"/>
          <p:cNvGrpSpPr/>
          <p:nvPr/>
        </p:nvGrpSpPr>
        <p:grpSpPr>
          <a:xfrm>
            <a:off x="5726681" y="2074299"/>
            <a:ext cx="720998" cy="721183"/>
            <a:chOff x="5797446" y="2063053"/>
            <a:chExt cx="698100" cy="698280"/>
          </a:xfrm>
        </p:grpSpPr>
        <p:sp>
          <p:nvSpPr>
            <p:cNvPr id="8397" name="Google Shape;8397;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8171828" y="3719904"/>
            <a:ext cx="280585" cy="673164"/>
            <a:chOff x="8075075" y="3754290"/>
            <a:chExt cx="255612" cy="613194"/>
          </a:xfrm>
        </p:grpSpPr>
        <p:grpSp>
          <p:nvGrpSpPr>
            <p:cNvPr id="8402" name="Google Shape;8402;p67"/>
            <p:cNvGrpSpPr/>
            <p:nvPr/>
          </p:nvGrpSpPr>
          <p:grpSpPr>
            <a:xfrm>
              <a:off x="8075075" y="3754290"/>
              <a:ext cx="255612" cy="613194"/>
              <a:chOff x="8075075" y="3754290"/>
              <a:chExt cx="255612" cy="613194"/>
            </a:xfrm>
          </p:grpSpPr>
          <p:sp>
            <p:nvSpPr>
              <p:cNvPr id="8403" name="Google Shape;8403;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5" name="Google Shape;8405;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7"/>
          <p:cNvGrpSpPr/>
          <p:nvPr/>
        </p:nvGrpSpPr>
        <p:grpSpPr>
          <a:xfrm>
            <a:off x="5288887" y="3708700"/>
            <a:ext cx="470352" cy="683745"/>
            <a:chOff x="1697726" y="3244179"/>
            <a:chExt cx="788124" cy="1146069"/>
          </a:xfrm>
        </p:grpSpPr>
        <p:sp>
          <p:nvSpPr>
            <p:cNvPr id="8407" name="Google Shape;8407;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9" name="Google Shape;8409;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7"/>
          <p:cNvGrpSpPr/>
          <p:nvPr/>
        </p:nvGrpSpPr>
        <p:grpSpPr>
          <a:xfrm>
            <a:off x="5910037" y="3719902"/>
            <a:ext cx="293891" cy="293845"/>
            <a:chOff x="6134814" y="3754290"/>
            <a:chExt cx="293891" cy="293845"/>
          </a:xfrm>
        </p:grpSpPr>
        <p:sp>
          <p:nvSpPr>
            <p:cNvPr id="8411" name="Google Shape;8411;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5910037" y="4098574"/>
            <a:ext cx="293891" cy="293891"/>
            <a:chOff x="6134814" y="4086186"/>
            <a:chExt cx="293891" cy="293891"/>
          </a:xfrm>
        </p:grpSpPr>
        <p:sp>
          <p:nvSpPr>
            <p:cNvPr id="8414" name="Google Shape;8414;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67"/>
          <p:cNvGrpSpPr/>
          <p:nvPr/>
        </p:nvGrpSpPr>
        <p:grpSpPr>
          <a:xfrm>
            <a:off x="7835013" y="2927266"/>
            <a:ext cx="622883" cy="621944"/>
            <a:chOff x="1187048" y="238125"/>
            <a:chExt cx="5256397" cy="5248476"/>
          </a:xfrm>
        </p:grpSpPr>
        <p:sp>
          <p:nvSpPr>
            <p:cNvPr id="8419" name="Google Shape;8419;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7"/>
          <p:cNvGrpSpPr/>
          <p:nvPr/>
        </p:nvGrpSpPr>
        <p:grpSpPr>
          <a:xfrm>
            <a:off x="2292118" y="2936875"/>
            <a:ext cx="1310987" cy="612407"/>
            <a:chOff x="238125" y="1188750"/>
            <a:chExt cx="7140450" cy="3335550"/>
          </a:xfrm>
        </p:grpSpPr>
        <p:sp>
          <p:nvSpPr>
            <p:cNvPr id="8424" name="Google Shape;8424;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7"/>
          <p:cNvGrpSpPr/>
          <p:nvPr/>
        </p:nvGrpSpPr>
        <p:grpSpPr>
          <a:xfrm>
            <a:off x="6617990" y="2927430"/>
            <a:ext cx="1110299" cy="621702"/>
            <a:chOff x="238125" y="1335475"/>
            <a:chExt cx="5418735" cy="3034175"/>
          </a:xfrm>
        </p:grpSpPr>
        <p:sp>
          <p:nvSpPr>
            <p:cNvPr id="8430" name="Google Shape;8430;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7"/>
          <p:cNvGrpSpPr/>
          <p:nvPr/>
        </p:nvGrpSpPr>
        <p:grpSpPr>
          <a:xfrm>
            <a:off x="5435649" y="2924327"/>
            <a:ext cx="1074451" cy="627181"/>
            <a:chOff x="5359127" y="2910889"/>
            <a:chExt cx="1097723" cy="640831"/>
          </a:xfrm>
        </p:grpSpPr>
        <p:grpSp>
          <p:nvGrpSpPr>
            <p:cNvPr id="8434" name="Google Shape;8434;p67"/>
            <p:cNvGrpSpPr/>
            <p:nvPr/>
          </p:nvGrpSpPr>
          <p:grpSpPr>
            <a:xfrm>
              <a:off x="5929791" y="3263088"/>
              <a:ext cx="527060" cy="287097"/>
              <a:chOff x="5929791" y="3263088"/>
              <a:chExt cx="527060" cy="287097"/>
            </a:xfrm>
          </p:grpSpPr>
          <p:sp>
            <p:nvSpPr>
              <p:cNvPr id="8435" name="Google Shape;8435;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6" name="Google Shape;8436;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37" name="Google Shape;8437;p67"/>
            <p:cNvGrpSpPr/>
            <p:nvPr/>
          </p:nvGrpSpPr>
          <p:grpSpPr>
            <a:xfrm>
              <a:off x="5359127" y="3263089"/>
              <a:ext cx="526428" cy="288631"/>
              <a:chOff x="5359127" y="3263089"/>
              <a:chExt cx="526428" cy="288631"/>
            </a:xfrm>
          </p:grpSpPr>
          <p:sp>
            <p:nvSpPr>
              <p:cNvPr id="8438" name="Google Shape;8438;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39" name="Google Shape;8439;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0" name="Google Shape;8440;p67"/>
            <p:cNvGrpSpPr/>
            <p:nvPr/>
          </p:nvGrpSpPr>
          <p:grpSpPr>
            <a:xfrm>
              <a:off x="5551525" y="2910889"/>
              <a:ext cx="520901" cy="610283"/>
              <a:chOff x="5551525" y="2910889"/>
              <a:chExt cx="520901" cy="610283"/>
            </a:xfrm>
          </p:grpSpPr>
          <p:sp>
            <p:nvSpPr>
              <p:cNvPr id="8441" name="Google Shape;8441;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2" name="Google Shape;8442;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43" name="Google Shape;8443;p67"/>
            <p:cNvGrpSpPr/>
            <p:nvPr/>
          </p:nvGrpSpPr>
          <p:grpSpPr>
            <a:xfrm>
              <a:off x="5743962" y="2919100"/>
              <a:ext cx="623674" cy="284502"/>
              <a:chOff x="5743962" y="2919100"/>
              <a:chExt cx="623674" cy="284502"/>
            </a:xfrm>
          </p:grpSpPr>
          <p:sp>
            <p:nvSpPr>
              <p:cNvPr id="8444" name="Google Shape;8444;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45" name="Google Shape;8445;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46" name="Google Shape;8446;p67"/>
          <p:cNvGrpSpPr/>
          <p:nvPr/>
        </p:nvGrpSpPr>
        <p:grpSpPr>
          <a:xfrm>
            <a:off x="7586863" y="2075038"/>
            <a:ext cx="874976" cy="719600"/>
            <a:chOff x="7608988" y="2093194"/>
            <a:chExt cx="817276" cy="672147"/>
          </a:xfrm>
        </p:grpSpPr>
        <p:cxnSp>
          <p:nvCxnSpPr>
            <p:cNvPr id="8447" name="Google Shape;8447;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8" name="Google Shape;8448;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49" name="Google Shape;8449;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0" name="Google Shape;8450;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51" name="Google Shape;8451;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52" name="Google Shape;8452;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53" name="Google Shape;8453;p67"/>
            <p:cNvGrpSpPr/>
            <p:nvPr/>
          </p:nvGrpSpPr>
          <p:grpSpPr>
            <a:xfrm>
              <a:off x="7721175" y="2093194"/>
              <a:ext cx="599587" cy="623846"/>
              <a:chOff x="7721175" y="2093194"/>
              <a:chExt cx="599587" cy="623846"/>
            </a:xfrm>
          </p:grpSpPr>
          <p:grpSp>
            <p:nvGrpSpPr>
              <p:cNvPr id="8454" name="Google Shape;8454;p67"/>
              <p:cNvGrpSpPr/>
              <p:nvPr/>
            </p:nvGrpSpPr>
            <p:grpSpPr>
              <a:xfrm>
                <a:off x="7721175" y="2093194"/>
                <a:ext cx="291605" cy="623846"/>
                <a:chOff x="9405575" y="2061418"/>
                <a:chExt cx="291605" cy="623846"/>
              </a:xfrm>
            </p:grpSpPr>
            <p:sp>
              <p:nvSpPr>
                <p:cNvPr id="8455" name="Google Shape;8455;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67"/>
              <p:cNvGrpSpPr/>
              <p:nvPr/>
            </p:nvGrpSpPr>
            <p:grpSpPr>
              <a:xfrm flipH="1">
                <a:off x="8029157" y="2093194"/>
                <a:ext cx="291605" cy="623846"/>
                <a:chOff x="9405575" y="2061418"/>
                <a:chExt cx="291605" cy="623846"/>
              </a:xfrm>
            </p:grpSpPr>
            <p:sp>
              <p:nvSpPr>
                <p:cNvPr id="8463" name="Google Shape;846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67"/>
          <p:cNvGrpSpPr/>
          <p:nvPr/>
        </p:nvGrpSpPr>
        <p:grpSpPr>
          <a:xfrm>
            <a:off x="4031299" y="1191441"/>
            <a:ext cx="712557" cy="785901"/>
            <a:chOff x="4206459" y="1191441"/>
            <a:chExt cx="712557" cy="785901"/>
          </a:xfrm>
        </p:grpSpPr>
        <p:sp>
          <p:nvSpPr>
            <p:cNvPr id="8471" name="Google Shape;8471;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67"/>
            <p:cNvGrpSpPr/>
            <p:nvPr/>
          </p:nvGrpSpPr>
          <p:grpSpPr>
            <a:xfrm>
              <a:off x="4644280" y="1290523"/>
              <a:ext cx="143716" cy="29463"/>
              <a:chOff x="4644280" y="1290523"/>
              <a:chExt cx="143716" cy="29463"/>
            </a:xfrm>
          </p:grpSpPr>
          <p:sp>
            <p:nvSpPr>
              <p:cNvPr id="8476" name="Google Shape;8476;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7"/>
            <p:cNvGrpSpPr/>
            <p:nvPr/>
          </p:nvGrpSpPr>
          <p:grpSpPr>
            <a:xfrm>
              <a:off x="4356567" y="1191441"/>
              <a:ext cx="143690" cy="29488"/>
              <a:chOff x="4356567" y="1191441"/>
              <a:chExt cx="143690" cy="29488"/>
            </a:xfrm>
          </p:grpSpPr>
          <p:sp>
            <p:nvSpPr>
              <p:cNvPr id="8481" name="Google Shape;8481;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4339009" y="1863727"/>
              <a:ext cx="143703" cy="29476"/>
              <a:chOff x="4339009" y="1863727"/>
              <a:chExt cx="143703" cy="29476"/>
            </a:xfrm>
          </p:grpSpPr>
          <p:sp>
            <p:nvSpPr>
              <p:cNvPr id="8486" name="Google Shape;8486;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7"/>
            <p:cNvGrpSpPr/>
            <p:nvPr/>
          </p:nvGrpSpPr>
          <p:grpSpPr>
            <a:xfrm>
              <a:off x="4206459" y="1607315"/>
              <a:ext cx="29539" cy="142899"/>
              <a:chOff x="4206459" y="1607315"/>
              <a:chExt cx="29539" cy="142899"/>
            </a:xfrm>
          </p:grpSpPr>
          <p:sp>
            <p:nvSpPr>
              <p:cNvPr id="8491" name="Google Shape;8491;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5" name="Google Shape;8495;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9" name="Google Shape;8499;p67"/>
            <p:cNvGrpSpPr/>
            <p:nvPr/>
          </p:nvGrpSpPr>
          <p:grpSpPr>
            <a:xfrm>
              <a:off x="4889463" y="1423737"/>
              <a:ext cx="29552" cy="142899"/>
              <a:chOff x="4889463" y="1423737"/>
              <a:chExt cx="29552" cy="142899"/>
            </a:xfrm>
          </p:grpSpPr>
          <p:sp>
            <p:nvSpPr>
              <p:cNvPr id="8500" name="Google Shape;8500;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7"/>
            <p:cNvGrpSpPr/>
            <p:nvPr/>
          </p:nvGrpSpPr>
          <p:grpSpPr>
            <a:xfrm>
              <a:off x="4771663" y="1876896"/>
              <a:ext cx="108651" cy="100447"/>
              <a:chOff x="4771663" y="1876896"/>
              <a:chExt cx="108651" cy="100447"/>
            </a:xfrm>
          </p:grpSpPr>
          <p:sp>
            <p:nvSpPr>
              <p:cNvPr id="8505" name="Google Shape;8505;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9" name="Google Shape;8509;p67"/>
          <p:cNvGrpSpPr/>
          <p:nvPr/>
        </p:nvGrpSpPr>
        <p:grpSpPr>
          <a:xfrm>
            <a:off x="4026774" y="2074664"/>
            <a:ext cx="791287" cy="720350"/>
            <a:chOff x="267375" y="1071875"/>
            <a:chExt cx="470500" cy="428550"/>
          </a:xfrm>
        </p:grpSpPr>
        <p:sp>
          <p:nvSpPr>
            <p:cNvPr id="8510" name="Google Shape;8510;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7"/>
          <p:cNvGrpSpPr/>
          <p:nvPr/>
        </p:nvGrpSpPr>
        <p:grpSpPr>
          <a:xfrm>
            <a:off x="727269" y="3719294"/>
            <a:ext cx="1408444" cy="673166"/>
            <a:chOff x="712664" y="3693287"/>
            <a:chExt cx="1460738" cy="698160"/>
          </a:xfrm>
        </p:grpSpPr>
        <p:grpSp>
          <p:nvGrpSpPr>
            <p:cNvPr id="8519" name="Google Shape;8519;p67"/>
            <p:cNvGrpSpPr/>
            <p:nvPr/>
          </p:nvGrpSpPr>
          <p:grpSpPr>
            <a:xfrm>
              <a:off x="1380079" y="4133090"/>
              <a:ext cx="234048" cy="258099"/>
              <a:chOff x="1380079" y="4133090"/>
              <a:chExt cx="234048" cy="258099"/>
            </a:xfrm>
          </p:grpSpPr>
          <p:sp>
            <p:nvSpPr>
              <p:cNvPr id="8520" name="Google Shape;8520;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7"/>
            <p:cNvGrpSpPr/>
            <p:nvPr/>
          </p:nvGrpSpPr>
          <p:grpSpPr>
            <a:xfrm>
              <a:off x="884610" y="3864082"/>
              <a:ext cx="1118566" cy="527275"/>
              <a:chOff x="890961" y="3865463"/>
              <a:chExt cx="1115221" cy="525698"/>
            </a:xfrm>
          </p:grpSpPr>
          <p:sp>
            <p:nvSpPr>
              <p:cNvPr id="8524" name="Google Shape;8524;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7"/>
            <p:cNvGrpSpPr/>
            <p:nvPr/>
          </p:nvGrpSpPr>
          <p:grpSpPr>
            <a:xfrm>
              <a:off x="712664" y="3693287"/>
              <a:ext cx="1460738" cy="698160"/>
              <a:chOff x="712664" y="3693025"/>
              <a:chExt cx="1460738" cy="698160"/>
            </a:xfrm>
          </p:grpSpPr>
          <p:sp>
            <p:nvSpPr>
              <p:cNvPr id="8528" name="Google Shape;8528;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4" name="Google Shape;8534;p67"/>
          <p:cNvGrpSpPr/>
          <p:nvPr/>
        </p:nvGrpSpPr>
        <p:grpSpPr>
          <a:xfrm>
            <a:off x="3164985" y="1191441"/>
            <a:ext cx="795485" cy="738831"/>
            <a:chOff x="3348603" y="1236445"/>
            <a:chExt cx="749256" cy="695894"/>
          </a:xfrm>
        </p:grpSpPr>
        <p:grpSp>
          <p:nvGrpSpPr>
            <p:cNvPr id="8535" name="Google Shape;8535;p67"/>
            <p:cNvGrpSpPr/>
            <p:nvPr/>
          </p:nvGrpSpPr>
          <p:grpSpPr>
            <a:xfrm>
              <a:off x="3583779" y="1236445"/>
              <a:ext cx="293795" cy="285811"/>
              <a:chOff x="3750225" y="1774000"/>
              <a:chExt cx="149575" cy="145525"/>
            </a:xfrm>
          </p:grpSpPr>
          <p:sp>
            <p:nvSpPr>
              <p:cNvPr id="8536" name="Google Shape;8536;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67"/>
            <p:cNvGrpSpPr/>
            <p:nvPr/>
          </p:nvGrpSpPr>
          <p:grpSpPr>
            <a:xfrm>
              <a:off x="3775534" y="1462599"/>
              <a:ext cx="322325" cy="285958"/>
              <a:chOff x="3847850" y="1889150"/>
              <a:chExt cx="164100" cy="145600"/>
            </a:xfrm>
          </p:grpSpPr>
          <p:sp>
            <p:nvSpPr>
              <p:cNvPr id="8539" name="Google Shape;8539;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67"/>
            <p:cNvGrpSpPr/>
            <p:nvPr/>
          </p:nvGrpSpPr>
          <p:grpSpPr>
            <a:xfrm>
              <a:off x="3545329" y="1646528"/>
              <a:ext cx="293746" cy="285811"/>
              <a:chOff x="3730650" y="1982800"/>
              <a:chExt cx="149550" cy="145525"/>
            </a:xfrm>
          </p:grpSpPr>
          <p:sp>
            <p:nvSpPr>
              <p:cNvPr id="8542" name="Google Shape;854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7"/>
            <p:cNvGrpSpPr/>
            <p:nvPr/>
          </p:nvGrpSpPr>
          <p:grpSpPr>
            <a:xfrm>
              <a:off x="3348603" y="1415046"/>
              <a:ext cx="294384" cy="284387"/>
              <a:chOff x="3630494" y="1864938"/>
              <a:chExt cx="149875" cy="144800"/>
            </a:xfrm>
          </p:grpSpPr>
          <p:sp>
            <p:nvSpPr>
              <p:cNvPr id="8545" name="Google Shape;8545;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67"/>
          <p:cNvGrpSpPr/>
          <p:nvPr/>
        </p:nvGrpSpPr>
        <p:grpSpPr>
          <a:xfrm>
            <a:off x="2286512" y="3714337"/>
            <a:ext cx="1324924" cy="678083"/>
            <a:chOff x="2413923" y="3711366"/>
            <a:chExt cx="1374117" cy="703260"/>
          </a:xfrm>
        </p:grpSpPr>
        <p:grpSp>
          <p:nvGrpSpPr>
            <p:cNvPr id="8548" name="Google Shape;8548;p67"/>
            <p:cNvGrpSpPr/>
            <p:nvPr/>
          </p:nvGrpSpPr>
          <p:grpSpPr>
            <a:xfrm>
              <a:off x="2413923" y="3711366"/>
              <a:ext cx="1374117" cy="703260"/>
              <a:chOff x="2413923" y="3711366"/>
              <a:chExt cx="1374117" cy="703260"/>
            </a:xfrm>
          </p:grpSpPr>
          <p:sp>
            <p:nvSpPr>
              <p:cNvPr id="8549" name="Google Shape;8549;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0" name="Google Shape;8550;p67"/>
              <p:cNvGrpSpPr/>
              <p:nvPr/>
            </p:nvGrpSpPr>
            <p:grpSpPr>
              <a:xfrm>
                <a:off x="2600284" y="3808654"/>
                <a:ext cx="234506" cy="138009"/>
                <a:chOff x="2600284" y="3808654"/>
                <a:chExt cx="234506" cy="138009"/>
              </a:xfrm>
            </p:grpSpPr>
            <p:sp>
              <p:nvSpPr>
                <p:cNvPr id="8551" name="Google Shape;8551;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2" name="Google Shape;8552;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3" name="Google Shape;8553;p67"/>
              <p:cNvGrpSpPr/>
              <p:nvPr/>
            </p:nvGrpSpPr>
            <p:grpSpPr>
              <a:xfrm>
                <a:off x="3359659" y="3805664"/>
                <a:ext cx="232294" cy="141000"/>
                <a:chOff x="3359659" y="3805664"/>
                <a:chExt cx="232294" cy="141000"/>
              </a:xfrm>
            </p:grpSpPr>
            <p:sp>
              <p:nvSpPr>
                <p:cNvPr id="8554" name="Google Shape;8554;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5" name="Google Shape;8555;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6" name="Google Shape;8556;p67"/>
              <p:cNvGrpSpPr/>
              <p:nvPr/>
            </p:nvGrpSpPr>
            <p:grpSpPr>
              <a:xfrm>
                <a:off x="3067316" y="3711366"/>
                <a:ext cx="66900" cy="166809"/>
                <a:chOff x="3067316" y="3711366"/>
                <a:chExt cx="66900" cy="166809"/>
              </a:xfrm>
            </p:grpSpPr>
            <p:sp>
              <p:nvSpPr>
                <p:cNvPr id="8557" name="Google Shape;8557;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8" name="Google Shape;8558;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59" name="Google Shape;8559;p67"/>
              <p:cNvGrpSpPr/>
              <p:nvPr/>
            </p:nvGrpSpPr>
            <p:grpSpPr>
              <a:xfrm>
                <a:off x="2413923" y="4058666"/>
                <a:ext cx="224119" cy="66900"/>
                <a:chOff x="2413923" y="4058666"/>
                <a:chExt cx="224119" cy="66900"/>
              </a:xfrm>
            </p:grpSpPr>
            <p:sp>
              <p:nvSpPr>
                <p:cNvPr id="8560" name="Google Shape;8560;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1" name="Google Shape;8561;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62" name="Google Shape;8562;p67"/>
              <p:cNvGrpSpPr/>
              <p:nvPr/>
            </p:nvGrpSpPr>
            <p:grpSpPr>
              <a:xfrm>
                <a:off x="3564643" y="4058666"/>
                <a:ext cx="223397" cy="66900"/>
                <a:chOff x="3564643" y="4058666"/>
                <a:chExt cx="223397" cy="66900"/>
              </a:xfrm>
            </p:grpSpPr>
            <p:sp>
              <p:nvSpPr>
                <p:cNvPr id="8563" name="Google Shape;8563;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64" name="Google Shape;8564;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65" name="Google Shape;8565;p67"/>
            <p:cNvGrpSpPr/>
            <p:nvPr/>
          </p:nvGrpSpPr>
          <p:grpSpPr>
            <a:xfrm>
              <a:off x="2633353" y="3965763"/>
              <a:ext cx="933975" cy="445687"/>
              <a:chOff x="2633353" y="3965763"/>
              <a:chExt cx="933975" cy="445687"/>
            </a:xfrm>
          </p:grpSpPr>
          <p:sp>
            <p:nvSpPr>
              <p:cNvPr id="8566" name="Google Shape;8566;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8" name="Google Shape;8568;p67"/>
          <p:cNvGrpSpPr/>
          <p:nvPr/>
        </p:nvGrpSpPr>
        <p:grpSpPr>
          <a:xfrm>
            <a:off x="6410784" y="1264884"/>
            <a:ext cx="1131087" cy="587383"/>
            <a:chOff x="238125" y="999450"/>
            <a:chExt cx="7140700" cy="3708225"/>
          </a:xfrm>
        </p:grpSpPr>
        <p:sp>
          <p:nvSpPr>
            <p:cNvPr id="8569" name="Google Shape;8569;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67"/>
          <p:cNvGrpSpPr/>
          <p:nvPr/>
        </p:nvGrpSpPr>
        <p:grpSpPr>
          <a:xfrm>
            <a:off x="3762234" y="3714379"/>
            <a:ext cx="1375854" cy="678131"/>
            <a:chOff x="3913765" y="3641905"/>
            <a:chExt cx="1522805" cy="750560"/>
          </a:xfrm>
        </p:grpSpPr>
        <p:grpSp>
          <p:nvGrpSpPr>
            <p:cNvPr id="8579" name="Google Shape;8579;p67"/>
            <p:cNvGrpSpPr/>
            <p:nvPr/>
          </p:nvGrpSpPr>
          <p:grpSpPr>
            <a:xfrm>
              <a:off x="3913765" y="3997002"/>
              <a:ext cx="1522805" cy="395463"/>
              <a:chOff x="3913765" y="3997002"/>
              <a:chExt cx="1522805" cy="395463"/>
            </a:xfrm>
          </p:grpSpPr>
          <p:grpSp>
            <p:nvGrpSpPr>
              <p:cNvPr id="8580" name="Google Shape;8580;p67"/>
              <p:cNvGrpSpPr/>
              <p:nvPr/>
            </p:nvGrpSpPr>
            <p:grpSpPr>
              <a:xfrm>
                <a:off x="3913765" y="4138659"/>
                <a:ext cx="507602" cy="253806"/>
                <a:chOff x="3913765" y="4138659"/>
                <a:chExt cx="507602" cy="253806"/>
              </a:xfrm>
            </p:grpSpPr>
            <p:sp>
              <p:nvSpPr>
                <p:cNvPr id="8581" name="Google Shape;8581;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83" name="Google Shape;8583;p67"/>
              <p:cNvGrpSpPr/>
              <p:nvPr/>
            </p:nvGrpSpPr>
            <p:grpSpPr>
              <a:xfrm>
                <a:off x="4421361" y="3997002"/>
                <a:ext cx="507618" cy="395463"/>
                <a:chOff x="4421361" y="3997002"/>
                <a:chExt cx="507618" cy="395463"/>
              </a:xfrm>
            </p:grpSpPr>
            <p:sp>
              <p:nvSpPr>
                <p:cNvPr id="8584" name="Google Shape;8584;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67"/>
              <p:cNvGrpSpPr/>
              <p:nvPr/>
            </p:nvGrpSpPr>
            <p:grpSpPr>
              <a:xfrm>
                <a:off x="4928973" y="4189418"/>
                <a:ext cx="507596" cy="203047"/>
                <a:chOff x="4928973" y="4189418"/>
                <a:chExt cx="507596" cy="203047"/>
              </a:xfrm>
            </p:grpSpPr>
            <p:sp>
              <p:nvSpPr>
                <p:cNvPr id="8587" name="Google Shape;8587;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67"/>
            <p:cNvGrpSpPr/>
            <p:nvPr/>
          </p:nvGrpSpPr>
          <p:grpSpPr>
            <a:xfrm>
              <a:off x="4482186" y="3641905"/>
              <a:ext cx="397605" cy="349784"/>
              <a:chOff x="2906375" y="1159725"/>
              <a:chExt cx="1860575" cy="1636800"/>
            </a:xfrm>
          </p:grpSpPr>
          <p:sp>
            <p:nvSpPr>
              <p:cNvPr id="8590" name="Google Shape;8590;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94" name="Google Shape;8594;p67"/>
          <p:cNvGrpSpPr/>
          <p:nvPr/>
        </p:nvGrpSpPr>
        <p:grpSpPr>
          <a:xfrm>
            <a:off x="6546943" y="2074305"/>
            <a:ext cx="940737" cy="721067"/>
            <a:chOff x="6599718" y="2068734"/>
            <a:chExt cx="940737" cy="721067"/>
          </a:xfrm>
        </p:grpSpPr>
        <p:sp>
          <p:nvSpPr>
            <p:cNvPr id="8595" name="Google Shape;8595;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1" name="Google Shape;8601;p67"/>
            <p:cNvGrpSpPr/>
            <p:nvPr/>
          </p:nvGrpSpPr>
          <p:grpSpPr>
            <a:xfrm>
              <a:off x="6836957" y="2068734"/>
              <a:ext cx="461892" cy="721067"/>
              <a:chOff x="6836957" y="2068734"/>
              <a:chExt cx="461892" cy="721067"/>
            </a:xfrm>
          </p:grpSpPr>
          <p:sp>
            <p:nvSpPr>
              <p:cNvPr id="8602" name="Google Shape;8602;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7"/>
              <p:cNvGrpSpPr/>
              <p:nvPr/>
            </p:nvGrpSpPr>
            <p:grpSpPr>
              <a:xfrm>
                <a:off x="6836957" y="2068734"/>
                <a:ext cx="461892" cy="721067"/>
                <a:chOff x="6836957" y="2068734"/>
                <a:chExt cx="461892" cy="721067"/>
              </a:xfrm>
            </p:grpSpPr>
            <p:sp>
              <p:nvSpPr>
                <p:cNvPr id="8609" name="Google Shape;8609;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6" name="Google Shape;8616;p67"/>
          <p:cNvGrpSpPr/>
          <p:nvPr/>
        </p:nvGrpSpPr>
        <p:grpSpPr>
          <a:xfrm>
            <a:off x="2430262" y="2078652"/>
            <a:ext cx="712577" cy="712374"/>
            <a:chOff x="2559249" y="2069323"/>
            <a:chExt cx="685566" cy="685634"/>
          </a:xfrm>
        </p:grpSpPr>
        <p:sp>
          <p:nvSpPr>
            <p:cNvPr id="8617" name="Google Shape;8617;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67"/>
          <p:cNvGrpSpPr/>
          <p:nvPr/>
        </p:nvGrpSpPr>
        <p:grpSpPr>
          <a:xfrm>
            <a:off x="7612699" y="1191441"/>
            <a:ext cx="845645" cy="711911"/>
            <a:chOff x="951975" y="315800"/>
            <a:chExt cx="5860325" cy="4933550"/>
          </a:xfrm>
        </p:grpSpPr>
        <p:sp>
          <p:nvSpPr>
            <p:cNvPr id="8631" name="Google Shape;8631;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67"/>
          <p:cNvGrpSpPr/>
          <p:nvPr/>
        </p:nvGrpSpPr>
        <p:grpSpPr>
          <a:xfrm>
            <a:off x="3709828" y="2927550"/>
            <a:ext cx="1617932" cy="621724"/>
            <a:chOff x="3862800" y="3038525"/>
            <a:chExt cx="1329006" cy="510698"/>
          </a:xfrm>
        </p:grpSpPr>
        <p:sp>
          <p:nvSpPr>
            <p:cNvPr id="8640" name="Google Shape;8640;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7"/>
            <p:cNvGrpSpPr/>
            <p:nvPr/>
          </p:nvGrpSpPr>
          <p:grpSpPr>
            <a:xfrm>
              <a:off x="3967075" y="3040337"/>
              <a:ext cx="1019927" cy="402126"/>
              <a:chOff x="3967075" y="3040337"/>
              <a:chExt cx="1019927" cy="402126"/>
            </a:xfrm>
          </p:grpSpPr>
          <p:sp>
            <p:nvSpPr>
              <p:cNvPr id="8643" name="Google Shape;8643;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67"/>
            <p:cNvGrpSpPr/>
            <p:nvPr/>
          </p:nvGrpSpPr>
          <p:grpSpPr>
            <a:xfrm>
              <a:off x="4186700" y="3040337"/>
              <a:ext cx="390475" cy="183289"/>
              <a:chOff x="4186700" y="3040337"/>
              <a:chExt cx="390475" cy="183289"/>
            </a:xfrm>
          </p:grpSpPr>
          <p:sp>
            <p:nvSpPr>
              <p:cNvPr id="8646" name="Google Shape;8646;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67"/>
            <p:cNvGrpSpPr/>
            <p:nvPr/>
          </p:nvGrpSpPr>
          <p:grpSpPr>
            <a:xfrm>
              <a:off x="4073727" y="3040337"/>
              <a:ext cx="697794" cy="296263"/>
              <a:chOff x="4073727" y="3040337"/>
              <a:chExt cx="697794" cy="296263"/>
            </a:xfrm>
          </p:grpSpPr>
          <p:sp>
            <p:nvSpPr>
              <p:cNvPr id="8649" name="Google Shape;8649;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7"/>
            <p:cNvGrpSpPr/>
            <p:nvPr/>
          </p:nvGrpSpPr>
          <p:grpSpPr>
            <a:xfrm>
              <a:off x="3862800" y="3038525"/>
              <a:ext cx="1329006" cy="510698"/>
              <a:chOff x="3862800" y="3038525"/>
              <a:chExt cx="1329006" cy="510698"/>
            </a:xfrm>
          </p:grpSpPr>
          <p:sp>
            <p:nvSpPr>
              <p:cNvPr id="8652" name="Google Shape;8652;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4" name="Google Shape;8654;p67"/>
          <p:cNvGrpSpPr/>
          <p:nvPr/>
        </p:nvGrpSpPr>
        <p:grpSpPr>
          <a:xfrm>
            <a:off x="718150" y="1191441"/>
            <a:ext cx="883205" cy="775176"/>
            <a:chOff x="649648" y="271400"/>
            <a:chExt cx="6215377" cy="5455143"/>
          </a:xfrm>
        </p:grpSpPr>
        <p:sp>
          <p:nvSpPr>
            <p:cNvPr id="8655" name="Google Shape;8655;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7"/>
          <p:cNvGrpSpPr/>
          <p:nvPr/>
        </p:nvGrpSpPr>
        <p:grpSpPr>
          <a:xfrm>
            <a:off x="2326452" y="1191441"/>
            <a:ext cx="767704" cy="815489"/>
            <a:chOff x="2499700" y="1135950"/>
            <a:chExt cx="732402" cy="777990"/>
          </a:xfrm>
        </p:grpSpPr>
        <p:grpSp>
          <p:nvGrpSpPr>
            <p:cNvPr id="8668" name="Google Shape;8668;p67"/>
            <p:cNvGrpSpPr/>
            <p:nvPr/>
          </p:nvGrpSpPr>
          <p:grpSpPr>
            <a:xfrm>
              <a:off x="2499700" y="1135950"/>
              <a:ext cx="732402" cy="694705"/>
              <a:chOff x="2499700" y="1135950"/>
              <a:chExt cx="732402" cy="694705"/>
            </a:xfrm>
          </p:grpSpPr>
          <p:sp>
            <p:nvSpPr>
              <p:cNvPr id="8669" name="Google Shape;8669;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67"/>
            <p:cNvGrpSpPr/>
            <p:nvPr/>
          </p:nvGrpSpPr>
          <p:grpSpPr>
            <a:xfrm>
              <a:off x="2517909" y="1188726"/>
              <a:ext cx="702702" cy="725214"/>
              <a:chOff x="2517909" y="1188726"/>
              <a:chExt cx="702702" cy="725214"/>
            </a:xfrm>
          </p:grpSpPr>
          <p:sp>
            <p:nvSpPr>
              <p:cNvPr id="8697" name="Google Shape;8697;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67"/>
          <p:cNvGrpSpPr/>
          <p:nvPr/>
        </p:nvGrpSpPr>
        <p:grpSpPr>
          <a:xfrm>
            <a:off x="1672184" y="1191441"/>
            <a:ext cx="583439" cy="870229"/>
            <a:chOff x="1716825" y="1121550"/>
            <a:chExt cx="622800" cy="928938"/>
          </a:xfrm>
        </p:grpSpPr>
        <p:grpSp>
          <p:nvGrpSpPr>
            <p:cNvPr id="8703" name="Google Shape;8703;p67"/>
            <p:cNvGrpSpPr/>
            <p:nvPr/>
          </p:nvGrpSpPr>
          <p:grpSpPr>
            <a:xfrm>
              <a:off x="1716825" y="1121550"/>
              <a:ext cx="622800" cy="928938"/>
              <a:chOff x="1716825" y="1121550"/>
              <a:chExt cx="622800" cy="928938"/>
            </a:xfrm>
          </p:grpSpPr>
          <p:cxnSp>
            <p:nvCxnSpPr>
              <p:cNvPr id="8704" name="Google Shape;8704;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705" name="Google Shape;8705;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67"/>
            <p:cNvGrpSpPr/>
            <p:nvPr/>
          </p:nvGrpSpPr>
          <p:grpSpPr>
            <a:xfrm>
              <a:off x="1768050" y="1172775"/>
              <a:ext cx="520200" cy="832000"/>
              <a:chOff x="1768050" y="1172775"/>
              <a:chExt cx="520200" cy="832000"/>
            </a:xfrm>
          </p:grpSpPr>
          <p:cxnSp>
            <p:nvCxnSpPr>
              <p:cNvPr id="8707" name="Google Shape;8707;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708" name="Google Shape;8708;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7"/>
            <p:cNvGrpSpPr/>
            <p:nvPr/>
          </p:nvGrpSpPr>
          <p:grpSpPr>
            <a:xfrm>
              <a:off x="1820100" y="1225475"/>
              <a:ext cx="416400" cy="729575"/>
              <a:chOff x="1820100" y="1225475"/>
              <a:chExt cx="416400" cy="729575"/>
            </a:xfrm>
          </p:grpSpPr>
          <p:cxnSp>
            <p:nvCxnSpPr>
              <p:cNvPr id="8710" name="Google Shape;8710;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711" name="Google Shape;8711;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7"/>
            <p:cNvGrpSpPr/>
            <p:nvPr/>
          </p:nvGrpSpPr>
          <p:grpSpPr>
            <a:xfrm>
              <a:off x="1874250" y="1278825"/>
              <a:ext cx="308100" cy="605275"/>
              <a:chOff x="1874250" y="1278825"/>
              <a:chExt cx="308100" cy="605275"/>
            </a:xfrm>
          </p:grpSpPr>
          <p:cxnSp>
            <p:nvCxnSpPr>
              <p:cNvPr id="8713" name="Google Shape;8713;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714" name="Google Shape;8714;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5" name="Google Shape;8715;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7"/>
          <p:cNvGrpSpPr/>
          <p:nvPr/>
        </p:nvGrpSpPr>
        <p:grpSpPr>
          <a:xfrm>
            <a:off x="1592007" y="2077763"/>
            <a:ext cx="739072" cy="714152"/>
            <a:chOff x="4334725" y="1355875"/>
            <a:chExt cx="3106650" cy="3001900"/>
          </a:xfrm>
        </p:grpSpPr>
        <p:grpSp>
          <p:nvGrpSpPr>
            <p:cNvPr id="8717" name="Google Shape;8717;p67"/>
            <p:cNvGrpSpPr/>
            <p:nvPr/>
          </p:nvGrpSpPr>
          <p:grpSpPr>
            <a:xfrm>
              <a:off x="4516050" y="1724875"/>
              <a:ext cx="2693725" cy="2632900"/>
              <a:chOff x="4516050" y="1724875"/>
              <a:chExt cx="2693725" cy="2632900"/>
            </a:xfrm>
          </p:grpSpPr>
          <p:sp>
            <p:nvSpPr>
              <p:cNvPr id="8718" name="Google Shape;8718;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67"/>
            <p:cNvGrpSpPr/>
            <p:nvPr/>
          </p:nvGrpSpPr>
          <p:grpSpPr>
            <a:xfrm>
              <a:off x="4334725" y="1355875"/>
              <a:ext cx="3106650" cy="2709650"/>
              <a:chOff x="4334725" y="1355875"/>
              <a:chExt cx="3106650" cy="2709650"/>
            </a:xfrm>
          </p:grpSpPr>
          <p:sp>
            <p:nvSpPr>
              <p:cNvPr id="8722" name="Google Shape;8722;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67"/>
          <p:cNvGrpSpPr/>
          <p:nvPr/>
        </p:nvGrpSpPr>
        <p:grpSpPr>
          <a:xfrm>
            <a:off x="7708956" y="3708534"/>
            <a:ext cx="312074" cy="684173"/>
            <a:chOff x="7645573" y="3754300"/>
            <a:chExt cx="293855" cy="644170"/>
          </a:xfrm>
        </p:grpSpPr>
        <p:sp>
          <p:nvSpPr>
            <p:cNvPr id="8726" name="Google Shape;8726;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7"/>
          <p:cNvGrpSpPr/>
          <p:nvPr/>
        </p:nvGrpSpPr>
        <p:grpSpPr>
          <a:xfrm>
            <a:off x="5630944" y="1191441"/>
            <a:ext cx="709011" cy="739359"/>
            <a:chOff x="5830645" y="1256617"/>
            <a:chExt cx="530340" cy="553040"/>
          </a:xfrm>
        </p:grpSpPr>
        <p:grpSp>
          <p:nvGrpSpPr>
            <p:cNvPr id="8729" name="Google Shape;8729;p67"/>
            <p:cNvGrpSpPr/>
            <p:nvPr/>
          </p:nvGrpSpPr>
          <p:grpSpPr>
            <a:xfrm>
              <a:off x="5830645" y="1256617"/>
              <a:ext cx="259743" cy="269909"/>
              <a:chOff x="5830645" y="1256617"/>
              <a:chExt cx="259743" cy="269909"/>
            </a:xfrm>
          </p:grpSpPr>
          <p:sp>
            <p:nvSpPr>
              <p:cNvPr id="8730" name="Google Shape;8730;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7"/>
            <p:cNvGrpSpPr/>
            <p:nvPr/>
          </p:nvGrpSpPr>
          <p:grpSpPr>
            <a:xfrm>
              <a:off x="6101293" y="1256617"/>
              <a:ext cx="259692" cy="269909"/>
              <a:chOff x="6101293" y="1256617"/>
              <a:chExt cx="259692" cy="269909"/>
            </a:xfrm>
          </p:grpSpPr>
          <p:sp>
            <p:nvSpPr>
              <p:cNvPr id="8733" name="Google Shape;8733;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67"/>
            <p:cNvGrpSpPr/>
            <p:nvPr/>
          </p:nvGrpSpPr>
          <p:grpSpPr>
            <a:xfrm>
              <a:off x="5830645" y="1539749"/>
              <a:ext cx="259692" cy="269909"/>
              <a:chOff x="5830645" y="1539749"/>
              <a:chExt cx="259692" cy="269909"/>
            </a:xfrm>
          </p:grpSpPr>
          <p:sp>
            <p:nvSpPr>
              <p:cNvPr id="8736" name="Google Shape;8736;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67"/>
            <p:cNvGrpSpPr/>
            <p:nvPr/>
          </p:nvGrpSpPr>
          <p:grpSpPr>
            <a:xfrm>
              <a:off x="6101293" y="1539749"/>
              <a:ext cx="259692" cy="269909"/>
              <a:chOff x="6101293" y="1539749"/>
              <a:chExt cx="259692" cy="269909"/>
            </a:xfrm>
          </p:grpSpPr>
          <p:sp>
            <p:nvSpPr>
              <p:cNvPr id="8739" name="Google Shape;8739;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7"/>
          <p:cNvGrpSpPr/>
          <p:nvPr/>
        </p:nvGrpSpPr>
        <p:grpSpPr>
          <a:xfrm>
            <a:off x="732438" y="2927557"/>
            <a:ext cx="1452955" cy="621360"/>
            <a:chOff x="732422" y="2990152"/>
            <a:chExt cx="1337773" cy="572102"/>
          </a:xfrm>
        </p:grpSpPr>
        <p:sp>
          <p:nvSpPr>
            <p:cNvPr id="8743" name="Google Shape;8743;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grpSp>
        <p:nvGrpSpPr>
          <p:cNvPr id="8753" name="Google Shape;8753;p68"/>
          <p:cNvGrpSpPr/>
          <p:nvPr/>
        </p:nvGrpSpPr>
        <p:grpSpPr>
          <a:xfrm>
            <a:off x="729238" y="1179665"/>
            <a:ext cx="1636117" cy="1526144"/>
            <a:chOff x="729238" y="1179665"/>
            <a:chExt cx="1636117" cy="1526144"/>
          </a:xfrm>
        </p:grpSpPr>
        <p:grpSp>
          <p:nvGrpSpPr>
            <p:cNvPr id="8754" name="Google Shape;8754;p68"/>
            <p:cNvGrpSpPr/>
            <p:nvPr/>
          </p:nvGrpSpPr>
          <p:grpSpPr>
            <a:xfrm>
              <a:off x="729238" y="1179665"/>
              <a:ext cx="80700" cy="1526144"/>
              <a:chOff x="729238" y="1179665"/>
              <a:chExt cx="80700" cy="1526144"/>
            </a:xfrm>
          </p:grpSpPr>
          <p:sp>
            <p:nvSpPr>
              <p:cNvPr id="8755" name="Google Shape;8755;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8"/>
            <p:cNvGrpSpPr/>
            <p:nvPr/>
          </p:nvGrpSpPr>
          <p:grpSpPr>
            <a:xfrm>
              <a:off x="903098" y="1179665"/>
              <a:ext cx="80700" cy="1526144"/>
              <a:chOff x="903098" y="1179665"/>
              <a:chExt cx="80700" cy="1526144"/>
            </a:xfrm>
          </p:grpSpPr>
          <p:sp>
            <p:nvSpPr>
              <p:cNvPr id="8766" name="Google Shape;8766;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8"/>
            <p:cNvGrpSpPr/>
            <p:nvPr/>
          </p:nvGrpSpPr>
          <p:grpSpPr>
            <a:xfrm>
              <a:off x="1076958" y="1179665"/>
              <a:ext cx="80700" cy="1526144"/>
              <a:chOff x="1076958" y="1179665"/>
              <a:chExt cx="80700" cy="1526144"/>
            </a:xfrm>
          </p:grpSpPr>
          <p:sp>
            <p:nvSpPr>
              <p:cNvPr id="8777" name="Google Shape;8777;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8"/>
            <p:cNvGrpSpPr/>
            <p:nvPr/>
          </p:nvGrpSpPr>
          <p:grpSpPr>
            <a:xfrm>
              <a:off x="1247707" y="1179665"/>
              <a:ext cx="80700" cy="1526144"/>
              <a:chOff x="1247707" y="1179665"/>
              <a:chExt cx="80700" cy="1526144"/>
            </a:xfrm>
          </p:grpSpPr>
          <p:sp>
            <p:nvSpPr>
              <p:cNvPr id="8788" name="Google Shape;8788;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8"/>
            <p:cNvGrpSpPr/>
            <p:nvPr/>
          </p:nvGrpSpPr>
          <p:grpSpPr>
            <a:xfrm>
              <a:off x="1421567" y="1179665"/>
              <a:ext cx="80700" cy="1526144"/>
              <a:chOff x="1421567" y="1179665"/>
              <a:chExt cx="80700" cy="1526144"/>
            </a:xfrm>
          </p:grpSpPr>
          <p:sp>
            <p:nvSpPr>
              <p:cNvPr id="8799" name="Google Shape;8799;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8"/>
            <p:cNvGrpSpPr/>
            <p:nvPr/>
          </p:nvGrpSpPr>
          <p:grpSpPr>
            <a:xfrm>
              <a:off x="1592327" y="1179665"/>
              <a:ext cx="80700" cy="1526144"/>
              <a:chOff x="1592327" y="1179665"/>
              <a:chExt cx="80700" cy="1526144"/>
            </a:xfrm>
          </p:grpSpPr>
          <p:sp>
            <p:nvSpPr>
              <p:cNvPr id="8810" name="Google Shape;8810;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68"/>
            <p:cNvGrpSpPr/>
            <p:nvPr/>
          </p:nvGrpSpPr>
          <p:grpSpPr>
            <a:xfrm>
              <a:off x="1766187" y="1179665"/>
              <a:ext cx="80700" cy="1526144"/>
              <a:chOff x="1766187" y="1179665"/>
              <a:chExt cx="80700" cy="1526144"/>
            </a:xfrm>
          </p:grpSpPr>
          <p:sp>
            <p:nvSpPr>
              <p:cNvPr id="8821" name="Google Shape;8821;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8"/>
            <p:cNvGrpSpPr/>
            <p:nvPr/>
          </p:nvGrpSpPr>
          <p:grpSpPr>
            <a:xfrm>
              <a:off x="1936935" y="1179665"/>
              <a:ext cx="80700" cy="1526144"/>
              <a:chOff x="1936935" y="1179665"/>
              <a:chExt cx="80700" cy="1526144"/>
            </a:xfrm>
          </p:grpSpPr>
          <p:sp>
            <p:nvSpPr>
              <p:cNvPr id="8832" name="Google Shape;8832;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2110795" y="1179665"/>
              <a:ext cx="80700" cy="1526144"/>
              <a:chOff x="2110795" y="1179665"/>
              <a:chExt cx="80700" cy="1526144"/>
            </a:xfrm>
          </p:grpSpPr>
          <p:sp>
            <p:nvSpPr>
              <p:cNvPr id="8843" name="Google Shape;8843;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2284655" y="1179665"/>
              <a:ext cx="80700" cy="1526144"/>
              <a:chOff x="2284655" y="1179665"/>
              <a:chExt cx="80700" cy="1526144"/>
            </a:xfrm>
          </p:grpSpPr>
          <p:sp>
            <p:nvSpPr>
              <p:cNvPr id="8854" name="Google Shape;8854;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4" name="Google Shape;8864;p68"/>
          <p:cNvGrpSpPr/>
          <p:nvPr/>
        </p:nvGrpSpPr>
        <p:grpSpPr>
          <a:xfrm>
            <a:off x="2623904" y="1198803"/>
            <a:ext cx="1364248" cy="1102133"/>
            <a:chOff x="2623904" y="1198803"/>
            <a:chExt cx="1364248" cy="1102133"/>
          </a:xfrm>
        </p:grpSpPr>
        <p:grpSp>
          <p:nvGrpSpPr>
            <p:cNvPr id="8865" name="Google Shape;8865;p68"/>
            <p:cNvGrpSpPr/>
            <p:nvPr/>
          </p:nvGrpSpPr>
          <p:grpSpPr>
            <a:xfrm>
              <a:off x="2623907" y="1198803"/>
              <a:ext cx="1364245" cy="273000"/>
              <a:chOff x="2623907" y="1198803"/>
              <a:chExt cx="1364245" cy="273000"/>
            </a:xfrm>
          </p:grpSpPr>
          <p:sp>
            <p:nvSpPr>
              <p:cNvPr id="8866" name="Google Shape;8866;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8"/>
            <p:cNvGrpSpPr/>
            <p:nvPr/>
          </p:nvGrpSpPr>
          <p:grpSpPr>
            <a:xfrm>
              <a:off x="2623904" y="1476964"/>
              <a:ext cx="1364245" cy="273000"/>
              <a:chOff x="2623904" y="1476964"/>
              <a:chExt cx="1364245" cy="273000"/>
            </a:xfrm>
          </p:grpSpPr>
          <p:sp>
            <p:nvSpPr>
              <p:cNvPr id="8872" name="Google Shape;8872;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8"/>
            <p:cNvGrpSpPr/>
            <p:nvPr/>
          </p:nvGrpSpPr>
          <p:grpSpPr>
            <a:xfrm>
              <a:off x="2623907" y="1749775"/>
              <a:ext cx="1364245" cy="273000"/>
              <a:chOff x="2623907" y="1749775"/>
              <a:chExt cx="1364245" cy="273000"/>
            </a:xfrm>
          </p:grpSpPr>
          <p:sp>
            <p:nvSpPr>
              <p:cNvPr id="8878" name="Google Shape;8878;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68"/>
            <p:cNvGrpSpPr/>
            <p:nvPr/>
          </p:nvGrpSpPr>
          <p:grpSpPr>
            <a:xfrm>
              <a:off x="2623904" y="2027936"/>
              <a:ext cx="1364245" cy="273000"/>
              <a:chOff x="2623904" y="2027936"/>
              <a:chExt cx="1364245" cy="273000"/>
            </a:xfrm>
          </p:grpSpPr>
          <p:sp>
            <p:nvSpPr>
              <p:cNvPr id="8884" name="Google Shape;8884;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9" name="Google Shape;8889;p68"/>
          <p:cNvGrpSpPr/>
          <p:nvPr/>
        </p:nvGrpSpPr>
        <p:grpSpPr>
          <a:xfrm>
            <a:off x="2613365" y="2657986"/>
            <a:ext cx="1387541" cy="159124"/>
            <a:chOff x="3200660" y="2180272"/>
            <a:chExt cx="2563824" cy="378237"/>
          </a:xfrm>
        </p:grpSpPr>
        <p:sp>
          <p:nvSpPr>
            <p:cNvPr id="8890" name="Google Shape;8890;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8"/>
          <p:cNvGrpSpPr/>
          <p:nvPr/>
        </p:nvGrpSpPr>
        <p:grpSpPr>
          <a:xfrm>
            <a:off x="2609890" y="2935811"/>
            <a:ext cx="1390502" cy="159625"/>
            <a:chOff x="3530150" y="2790075"/>
            <a:chExt cx="1962600" cy="225300"/>
          </a:xfrm>
        </p:grpSpPr>
        <p:sp>
          <p:nvSpPr>
            <p:cNvPr id="8909" name="Google Shape;8909;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68"/>
          <p:cNvGrpSpPr/>
          <p:nvPr/>
        </p:nvGrpSpPr>
        <p:grpSpPr>
          <a:xfrm>
            <a:off x="2610543" y="3214137"/>
            <a:ext cx="1411629" cy="153761"/>
            <a:chOff x="3558802" y="4011427"/>
            <a:chExt cx="1866000" cy="111300"/>
          </a:xfrm>
        </p:grpSpPr>
        <p:sp>
          <p:nvSpPr>
            <p:cNvPr id="8912" name="Google Shape;8912;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8"/>
          <p:cNvGrpSpPr/>
          <p:nvPr/>
        </p:nvGrpSpPr>
        <p:grpSpPr>
          <a:xfrm>
            <a:off x="2610235" y="2419536"/>
            <a:ext cx="1383503" cy="119749"/>
            <a:chOff x="3465975" y="2270276"/>
            <a:chExt cx="1986364" cy="171929"/>
          </a:xfrm>
        </p:grpSpPr>
        <p:sp>
          <p:nvSpPr>
            <p:cNvPr id="8915" name="Google Shape;8915;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68"/>
          <p:cNvGrpSpPr/>
          <p:nvPr/>
        </p:nvGrpSpPr>
        <p:grpSpPr>
          <a:xfrm>
            <a:off x="2621243" y="3783187"/>
            <a:ext cx="1369531" cy="195460"/>
            <a:chOff x="723300" y="4253549"/>
            <a:chExt cx="2276482" cy="324900"/>
          </a:xfrm>
        </p:grpSpPr>
        <p:sp>
          <p:nvSpPr>
            <p:cNvPr id="8924" name="Google Shape;8924;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68"/>
          <p:cNvGrpSpPr/>
          <p:nvPr/>
        </p:nvGrpSpPr>
        <p:grpSpPr>
          <a:xfrm>
            <a:off x="2610803" y="3484367"/>
            <a:ext cx="1389066" cy="180119"/>
            <a:chOff x="705948" y="3788465"/>
            <a:chExt cx="2308953" cy="299400"/>
          </a:xfrm>
        </p:grpSpPr>
        <p:sp>
          <p:nvSpPr>
            <p:cNvPr id="8930" name="Google Shape;8930;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68"/>
          <p:cNvGrpSpPr/>
          <p:nvPr/>
        </p:nvGrpSpPr>
        <p:grpSpPr>
          <a:xfrm>
            <a:off x="2658741" y="4097347"/>
            <a:ext cx="1304609" cy="294074"/>
            <a:chOff x="2658741" y="4097347"/>
            <a:chExt cx="1304609" cy="294074"/>
          </a:xfrm>
        </p:grpSpPr>
        <p:grpSp>
          <p:nvGrpSpPr>
            <p:cNvPr id="8936" name="Google Shape;8936;p68"/>
            <p:cNvGrpSpPr/>
            <p:nvPr/>
          </p:nvGrpSpPr>
          <p:grpSpPr>
            <a:xfrm>
              <a:off x="2658741" y="4097347"/>
              <a:ext cx="118572" cy="294074"/>
              <a:chOff x="3343310" y="4475555"/>
              <a:chExt cx="127717" cy="316753"/>
            </a:xfrm>
          </p:grpSpPr>
          <p:sp>
            <p:nvSpPr>
              <p:cNvPr id="8937" name="Google Shape;893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68"/>
            <p:cNvGrpSpPr/>
            <p:nvPr/>
          </p:nvGrpSpPr>
          <p:grpSpPr>
            <a:xfrm>
              <a:off x="3815519" y="4098388"/>
              <a:ext cx="147831" cy="291991"/>
              <a:chOff x="3527539" y="4476677"/>
              <a:chExt cx="159232" cy="314510"/>
            </a:xfrm>
          </p:grpSpPr>
          <p:sp>
            <p:nvSpPr>
              <p:cNvPr id="8940" name="Google Shape;8940;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8"/>
            <p:cNvGrpSpPr/>
            <p:nvPr/>
          </p:nvGrpSpPr>
          <p:grpSpPr>
            <a:xfrm>
              <a:off x="3511696" y="4098388"/>
              <a:ext cx="147831" cy="291991"/>
              <a:chOff x="3527539" y="4476677"/>
              <a:chExt cx="159232" cy="314510"/>
            </a:xfrm>
          </p:grpSpPr>
          <p:sp>
            <p:nvSpPr>
              <p:cNvPr id="8943" name="Google Shape;8943;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68"/>
            <p:cNvGrpSpPr/>
            <p:nvPr/>
          </p:nvGrpSpPr>
          <p:grpSpPr>
            <a:xfrm>
              <a:off x="3207874" y="4098388"/>
              <a:ext cx="147831" cy="291991"/>
              <a:chOff x="3527539" y="4476677"/>
              <a:chExt cx="159232" cy="314510"/>
            </a:xfrm>
          </p:grpSpPr>
          <p:sp>
            <p:nvSpPr>
              <p:cNvPr id="8946" name="Google Shape;8946;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8"/>
            <p:cNvGrpSpPr/>
            <p:nvPr/>
          </p:nvGrpSpPr>
          <p:grpSpPr>
            <a:xfrm>
              <a:off x="2933305" y="4097347"/>
              <a:ext cx="118572" cy="294074"/>
              <a:chOff x="3343310" y="4475555"/>
              <a:chExt cx="127717" cy="316753"/>
            </a:xfrm>
          </p:grpSpPr>
          <p:sp>
            <p:nvSpPr>
              <p:cNvPr id="8949" name="Google Shape;894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51" name="Google Shape;8951;p68"/>
          <p:cNvGrpSpPr/>
          <p:nvPr/>
        </p:nvGrpSpPr>
        <p:grpSpPr>
          <a:xfrm>
            <a:off x="4277571" y="2080469"/>
            <a:ext cx="1433821" cy="191501"/>
            <a:chOff x="4273350" y="2080469"/>
            <a:chExt cx="1433821" cy="191501"/>
          </a:xfrm>
        </p:grpSpPr>
        <p:grpSp>
          <p:nvGrpSpPr>
            <p:cNvPr id="8952" name="Google Shape;8952;p68"/>
            <p:cNvGrpSpPr/>
            <p:nvPr/>
          </p:nvGrpSpPr>
          <p:grpSpPr>
            <a:xfrm>
              <a:off x="4273350" y="2080469"/>
              <a:ext cx="1433821" cy="0"/>
              <a:chOff x="5224975" y="2962250"/>
              <a:chExt cx="1544400" cy="0"/>
            </a:xfrm>
          </p:grpSpPr>
          <p:cxnSp>
            <p:nvCxnSpPr>
              <p:cNvPr id="8953" name="Google Shape;8953;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4" name="Google Shape;8954;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55" name="Google Shape;8955;p68"/>
            <p:cNvGrpSpPr/>
            <p:nvPr/>
          </p:nvGrpSpPr>
          <p:grpSpPr>
            <a:xfrm>
              <a:off x="4273350" y="2271969"/>
              <a:ext cx="1433821" cy="0"/>
              <a:chOff x="5224975" y="2962250"/>
              <a:chExt cx="1544400" cy="0"/>
            </a:xfrm>
          </p:grpSpPr>
          <p:cxnSp>
            <p:nvCxnSpPr>
              <p:cNvPr id="8956" name="Google Shape;8956;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57" name="Google Shape;8957;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58" name="Google Shape;8958;p68"/>
          <p:cNvGrpSpPr/>
          <p:nvPr/>
        </p:nvGrpSpPr>
        <p:grpSpPr>
          <a:xfrm>
            <a:off x="4279126" y="1183036"/>
            <a:ext cx="1430711" cy="743389"/>
            <a:chOff x="5159450" y="1919950"/>
            <a:chExt cx="1541050" cy="862500"/>
          </a:xfrm>
        </p:grpSpPr>
        <p:sp>
          <p:nvSpPr>
            <p:cNvPr id="8959" name="Google Shape;8959;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60" name="Google Shape;8960;p68"/>
            <p:cNvGrpSpPr/>
            <p:nvPr/>
          </p:nvGrpSpPr>
          <p:grpSpPr>
            <a:xfrm>
              <a:off x="5159450" y="1919950"/>
              <a:ext cx="1541050" cy="862500"/>
              <a:chOff x="5159450" y="1919950"/>
              <a:chExt cx="1541050" cy="862500"/>
            </a:xfrm>
          </p:grpSpPr>
          <p:cxnSp>
            <p:nvCxnSpPr>
              <p:cNvPr id="8961" name="Google Shape;8961;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62" name="Google Shape;8962;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63" name="Google Shape;8963;p68"/>
          <p:cNvGrpSpPr/>
          <p:nvPr/>
        </p:nvGrpSpPr>
        <p:grpSpPr>
          <a:xfrm>
            <a:off x="4269239" y="2406364"/>
            <a:ext cx="1450484" cy="1052087"/>
            <a:chOff x="5230575" y="1554475"/>
            <a:chExt cx="2137150" cy="1550150"/>
          </a:xfrm>
        </p:grpSpPr>
        <p:sp>
          <p:nvSpPr>
            <p:cNvPr id="8964" name="Google Shape;8964;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8"/>
          <p:cNvGrpSpPr/>
          <p:nvPr/>
        </p:nvGrpSpPr>
        <p:grpSpPr>
          <a:xfrm rot="10800000">
            <a:off x="4285790" y="3498553"/>
            <a:ext cx="1417383" cy="887946"/>
            <a:chOff x="5645403" y="2920021"/>
            <a:chExt cx="2650800" cy="2180614"/>
          </a:xfrm>
        </p:grpSpPr>
        <p:sp>
          <p:nvSpPr>
            <p:cNvPr id="8978" name="Google Shape;8978;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9" name="Google Shape;8979;p68"/>
            <p:cNvCxnSpPr>
              <a:stCxn id="897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80" name="Google Shape;8980;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1" name="Google Shape;8981;p68"/>
            <p:cNvCxnSpPr>
              <a:endCxn id="8980"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82" name="Google Shape;8982;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3" name="Google Shape;8983;p68"/>
            <p:cNvCxnSpPr>
              <a:stCxn id="8982"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84" name="Google Shape;8984;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5" name="Google Shape;8985;p68"/>
            <p:cNvCxnSpPr>
              <a:endCxn id="898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86" name="Google Shape;8986;p68"/>
          <p:cNvGrpSpPr/>
          <p:nvPr/>
        </p:nvGrpSpPr>
        <p:grpSpPr>
          <a:xfrm>
            <a:off x="7386150" y="2401908"/>
            <a:ext cx="1071743" cy="1021579"/>
            <a:chOff x="7189833" y="2022667"/>
            <a:chExt cx="1251159" cy="1192597"/>
          </a:xfrm>
        </p:grpSpPr>
        <p:sp>
          <p:nvSpPr>
            <p:cNvPr id="8987" name="Google Shape;8987;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8"/>
          <p:cNvGrpSpPr/>
          <p:nvPr/>
        </p:nvGrpSpPr>
        <p:grpSpPr>
          <a:xfrm>
            <a:off x="727421" y="2828315"/>
            <a:ext cx="1695374" cy="1560837"/>
            <a:chOff x="727421" y="2828315"/>
            <a:chExt cx="1695374" cy="1560837"/>
          </a:xfrm>
        </p:grpSpPr>
        <p:grpSp>
          <p:nvGrpSpPr>
            <p:cNvPr id="8992" name="Google Shape;8992;p68"/>
            <p:cNvGrpSpPr/>
            <p:nvPr/>
          </p:nvGrpSpPr>
          <p:grpSpPr>
            <a:xfrm>
              <a:off x="819108" y="2882501"/>
              <a:ext cx="103104" cy="1426186"/>
              <a:chOff x="4674013" y="3100904"/>
              <a:chExt cx="122758" cy="1698043"/>
            </a:xfrm>
          </p:grpSpPr>
          <p:sp>
            <p:nvSpPr>
              <p:cNvPr id="8993" name="Google Shape;8993;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8"/>
            <p:cNvGrpSpPr/>
            <p:nvPr/>
          </p:nvGrpSpPr>
          <p:grpSpPr>
            <a:xfrm>
              <a:off x="1062475" y="2882501"/>
              <a:ext cx="103104" cy="1426186"/>
              <a:chOff x="4940438" y="3100904"/>
              <a:chExt cx="122758" cy="1698043"/>
            </a:xfrm>
          </p:grpSpPr>
          <p:sp>
            <p:nvSpPr>
              <p:cNvPr id="9001" name="Google Shape;9001;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8"/>
            <p:cNvGrpSpPr/>
            <p:nvPr/>
          </p:nvGrpSpPr>
          <p:grpSpPr>
            <a:xfrm>
              <a:off x="1299324" y="2882501"/>
              <a:ext cx="103104" cy="1426186"/>
              <a:chOff x="5206863" y="3100904"/>
              <a:chExt cx="122758" cy="1698043"/>
            </a:xfrm>
          </p:grpSpPr>
          <p:sp>
            <p:nvSpPr>
              <p:cNvPr id="9009" name="Google Shape;9009;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68"/>
            <p:cNvGrpSpPr/>
            <p:nvPr/>
          </p:nvGrpSpPr>
          <p:grpSpPr>
            <a:xfrm>
              <a:off x="1786057" y="2882501"/>
              <a:ext cx="103104" cy="1426186"/>
              <a:chOff x="6006138" y="3143629"/>
              <a:chExt cx="122758" cy="1698043"/>
            </a:xfrm>
          </p:grpSpPr>
          <p:sp>
            <p:nvSpPr>
              <p:cNvPr id="9017" name="Google Shape;9017;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8"/>
            <p:cNvGrpSpPr/>
            <p:nvPr/>
          </p:nvGrpSpPr>
          <p:grpSpPr>
            <a:xfrm>
              <a:off x="2029422" y="2882501"/>
              <a:ext cx="103104" cy="1426186"/>
              <a:chOff x="6805413" y="3100904"/>
              <a:chExt cx="122758" cy="1698043"/>
            </a:xfrm>
          </p:grpSpPr>
          <p:sp>
            <p:nvSpPr>
              <p:cNvPr id="9025" name="Google Shape;9025;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68"/>
            <p:cNvGrpSpPr/>
            <p:nvPr/>
          </p:nvGrpSpPr>
          <p:grpSpPr>
            <a:xfrm>
              <a:off x="727421" y="2828315"/>
              <a:ext cx="1695374" cy="1560837"/>
              <a:chOff x="734799" y="2782450"/>
              <a:chExt cx="1571100" cy="1577400"/>
            </a:xfrm>
          </p:grpSpPr>
          <p:cxnSp>
            <p:nvCxnSpPr>
              <p:cNvPr id="9033" name="Google Shape;9033;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34" name="Google Shape;9034;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35" name="Google Shape;9035;p68"/>
            <p:cNvGrpSpPr/>
            <p:nvPr/>
          </p:nvGrpSpPr>
          <p:grpSpPr>
            <a:xfrm>
              <a:off x="2272795" y="2882501"/>
              <a:ext cx="103104" cy="1426186"/>
              <a:chOff x="5206863" y="3100904"/>
              <a:chExt cx="122758" cy="1698043"/>
            </a:xfrm>
          </p:grpSpPr>
          <p:sp>
            <p:nvSpPr>
              <p:cNvPr id="9036" name="Google Shape;9036;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8"/>
            <p:cNvGrpSpPr/>
            <p:nvPr/>
          </p:nvGrpSpPr>
          <p:grpSpPr>
            <a:xfrm>
              <a:off x="1542694" y="2882501"/>
              <a:ext cx="103104" cy="1426186"/>
              <a:chOff x="6006138" y="3143629"/>
              <a:chExt cx="122758" cy="1698043"/>
            </a:xfrm>
          </p:grpSpPr>
          <p:sp>
            <p:nvSpPr>
              <p:cNvPr id="9044" name="Google Shape;9044;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1" name="Google Shape;9051;p68"/>
          <p:cNvGrpSpPr/>
          <p:nvPr/>
        </p:nvGrpSpPr>
        <p:grpSpPr>
          <a:xfrm>
            <a:off x="5936000" y="2405887"/>
            <a:ext cx="1248543" cy="1025319"/>
            <a:chOff x="5183758" y="1210600"/>
            <a:chExt cx="3605380" cy="2960783"/>
          </a:xfrm>
        </p:grpSpPr>
        <p:sp>
          <p:nvSpPr>
            <p:cNvPr id="9052" name="Google Shape;9052;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6" name="Google Shape;9056;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57" name="Google Shape;9057;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58" name="Google Shape;9058;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59" name="Google Shape;9059;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60" name="Google Shape;9060;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8"/>
          <p:cNvGrpSpPr/>
          <p:nvPr/>
        </p:nvGrpSpPr>
        <p:grpSpPr>
          <a:xfrm>
            <a:off x="5793062" y="3544204"/>
            <a:ext cx="2664831" cy="843440"/>
            <a:chOff x="5916567" y="1099697"/>
            <a:chExt cx="2556683" cy="809211"/>
          </a:xfrm>
        </p:grpSpPr>
        <p:sp>
          <p:nvSpPr>
            <p:cNvPr id="9062" name="Google Shape;9062;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8"/>
          <p:cNvGrpSpPr/>
          <p:nvPr/>
        </p:nvGrpSpPr>
        <p:grpSpPr>
          <a:xfrm>
            <a:off x="5900602" y="1193063"/>
            <a:ext cx="1299851" cy="1023338"/>
            <a:chOff x="5900602" y="1193063"/>
            <a:chExt cx="1299851" cy="1023338"/>
          </a:xfrm>
        </p:grpSpPr>
        <p:grpSp>
          <p:nvGrpSpPr>
            <p:cNvPr id="9071" name="Google Shape;9071;p68"/>
            <p:cNvGrpSpPr/>
            <p:nvPr/>
          </p:nvGrpSpPr>
          <p:grpSpPr>
            <a:xfrm>
              <a:off x="6743564" y="1193063"/>
              <a:ext cx="456889" cy="700379"/>
              <a:chOff x="6743564" y="1193063"/>
              <a:chExt cx="456889" cy="700379"/>
            </a:xfrm>
          </p:grpSpPr>
          <p:grpSp>
            <p:nvGrpSpPr>
              <p:cNvPr id="9072" name="Google Shape;9072;p68"/>
              <p:cNvGrpSpPr/>
              <p:nvPr/>
            </p:nvGrpSpPr>
            <p:grpSpPr>
              <a:xfrm>
                <a:off x="6743564" y="1690731"/>
                <a:ext cx="214402" cy="202710"/>
                <a:chOff x="6743564" y="1690731"/>
                <a:chExt cx="214402" cy="202710"/>
              </a:xfrm>
            </p:grpSpPr>
            <p:sp>
              <p:nvSpPr>
                <p:cNvPr id="9073" name="Google Shape;9073;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8"/>
              <p:cNvGrpSpPr/>
              <p:nvPr/>
            </p:nvGrpSpPr>
            <p:grpSpPr>
              <a:xfrm>
                <a:off x="6915505" y="1193063"/>
                <a:ext cx="284947" cy="589637"/>
                <a:chOff x="6915505" y="1193063"/>
                <a:chExt cx="284947" cy="589637"/>
              </a:xfrm>
            </p:grpSpPr>
            <p:sp>
              <p:nvSpPr>
                <p:cNvPr id="9076" name="Google Shape;9076;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7" name="Google Shape;9077;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8" name="Google Shape;9078;p68"/>
            <p:cNvGrpSpPr/>
            <p:nvPr/>
          </p:nvGrpSpPr>
          <p:grpSpPr>
            <a:xfrm>
              <a:off x="6520337" y="1193063"/>
              <a:ext cx="341815" cy="801589"/>
              <a:chOff x="6520337" y="1193063"/>
              <a:chExt cx="341815" cy="801589"/>
            </a:xfrm>
          </p:grpSpPr>
          <p:grpSp>
            <p:nvGrpSpPr>
              <p:cNvPr id="9079" name="Google Shape;9079;p68"/>
              <p:cNvGrpSpPr/>
              <p:nvPr/>
            </p:nvGrpSpPr>
            <p:grpSpPr>
              <a:xfrm>
                <a:off x="6520337" y="1589527"/>
                <a:ext cx="213950" cy="405125"/>
                <a:chOff x="6520337" y="1589527"/>
                <a:chExt cx="213950" cy="405125"/>
              </a:xfrm>
            </p:grpSpPr>
            <p:sp>
              <p:nvSpPr>
                <p:cNvPr id="9080" name="Google Shape;9080;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8"/>
              <p:cNvGrpSpPr/>
              <p:nvPr/>
            </p:nvGrpSpPr>
            <p:grpSpPr>
              <a:xfrm>
                <a:off x="6577204" y="1193063"/>
                <a:ext cx="284947" cy="453562"/>
                <a:chOff x="6577204" y="1193063"/>
                <a:chExt cx="284947" cy="453562"/>
              </a:xfrm>
            </p:grpSpPr>
            <p:sp>
              <p:nvSpPr>
                <p:cNvPr id="9083" name="Google Shape;9083;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5" name="Google Shape;9085;p68"/>
            <p:cNvGrpSpPr/>
            <p:nvPr/>
          </p:nvGrpSpPr>
          <p:grpSpPr>
            <a:xfrm>
              <a:off x="6238903" y="1193063"/>
              <a:ext cx="300475" cy="901782"/>
              <a:chOff x="6238903" y="1193063"/>
              <a:chExt cx="300475" cy="901782"/>
            </a:xfrm>
          </p:grpSpPr>
          <p:grpSp>
            <p:nvGrpSpPr>
              <p:cNvPr id="9086" name="Google Shape;9086;p68"/>
              <p:cNvGrpSpPr/>
              <p:nvPr/>
            </p:nvGrpSpPr>
            <p:grpSpPr>
              <a:xfrm>
                <a:off x="6290865" y="1489315"/>
                <a:ext cx="248514" cy="605530"/>
                <a:chOff x="6290865" y="1489315"/>
                <a:chExt cx="248514" cy="605530"/>
              </a:xfrm>
            </p:grpSpPr>
            <p:sp>
              <p:nvSpPr>
                <p:cNvPr id="9087" name="Google Shape;9087;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8"/>
              <p:cNvGrpSpPr/>
              <p:nvPr/>
            </p:nvGrpSpPr>
            <p:grpSpPr>
              <a:xfrm>
                <a:off x="6238903" y="1193063"/>
                <a:ext cx="284947" cy="327512"/>
                <a:chOff x="6238903" y="1193063"/>
                <a:chExt cx="284947" cy="327512"/>
              </a:xfrm>
            </p:grpSpPr>
            <p:sp>
              <p:nvSpPr>
                <p:cNvPr id="9090" name="Google Shape;9090;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68"/>
            <p:cNvGrpSpPr/>
            <p:nvPr/>
          </p:nvGrpSpPr>
          <p:grpSpPr>
            <a:xfrm>
              <a:off x="5900602" y="1193063"/>
              <a:ext cx="444345" cy="1023338"/>
              <a:chOff x="5900602" y="1193063"/>
              <a:chExt cx="444345" cy="1023338"/>
            </a:xfrm>
          </p:grpSpPr>
          <p:grpSp>
            <p:nvGrpSpPr>
              <p:cNvPr id="9093" name="Google Shape;9093;p68"/>
              <p:cNvGrpSpPr/>
              <p:nvPr/>
            </p:nvGrpSpPr>
            <p:grpSpPr>
              <a:xfrm>
                <a:off x="6046501" y="1367785"/>
                <a:ext cx="298446" cy="848616"/>
                <a:chOff x="6046501" y="1367785"/>
                <a:chExt cx="298446" cy="848616"/>
              </a:xfrm>
            </p:grpSpPr>
            <p:sp>
              <p:nvSpPr>
                <p:cNvPr id="9094" name="Google Shape;9094;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68"/>
              <p:cNvGrpSpPr/>
              <p:nvPr/>
            </p:nvGrpSpPr>
            <p:grpSpPr>
              <a:xfrm>
                <a:off x="5900602" y="1193063"/>
                <a:ext cx="284947" cy="182312"/>
                <a:chOff x="5900602" y="1193063"/>
                <a:chExt cx="284947" cy="182312"/>
              </a:xfrm>
            </p:grpSpPr>
            <p:sp>
              <p:nvSpPr>
                <p:cNvPr id="9097" name="Google Shape;9097;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8" name="Google Shape;9098;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99" name="Google Shape;9099;p68"/>
          <p:cNvGrpSpPr/>
          <p:nvPr/>
        </p:nvGrpSpPr>
        <p:grpSpPr>
          <a:xfrm>
            <a:off x="7238484" y="1193208"/>
            <a:ext cx="1219413" cy="1051365"/>
            <a:chOff x="7287122" y="1165658"/>
            <a:chExt cx="1219413" cy="1051365"/>
          </a:xfrm>
        </p:grpSpPr>
        <p:grpSp>
          <p:nvGrpSpPr>
            <p:cNvPr id="9100" name="Google Shape;9100;p68"/>
            <p:cNvGrpSpPr/>
            <p:nvPr/>
          </p:nvGrpSpPr>
          <p:grpSpPr>
            <a:xfrm>
              <a:off x="7287122" y="1969723"/>
              <a:ext cx="1219413" cy="247300"/>
              <a:chOff x="7287122" y="1969723"/>
              <a:chExt cx="1219413" cy="247300"/>
            </a:xfrm>
          </p:grpSpPr>
          <p:sp>
            <p:nvSpPr>
              <p:cNvPr id="9101" name="Google Shape;9101;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8"/>
              <p:cNvGrpSpPr/>
              <p:nvPr/>
            </p:nvGrpSpPr>
            <p:grpSpPr>
              <a:xfrm>
                <a:off x="7287122" y="2063892"/>
                <a:ext cx="1151753" cy="73428"/>
                <a:chOff x="7287122" y="2063892"/>
                <a:chExt cx="1151753" cy="73428"/>
              </a:xfrm>
            </p:grpSpPr>
            <p:sp>
              <p:nvSpPr>
                <p:cNvPr id="9103" name="Google Shape;9103;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4" name="Google Shape;9104;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105" name="Google Shape;9105;p68"/>
            <p:cNvGrpSpPr/>
            <p:nvPr/>
          </p:nvGrpSpPr>
          <p:grpSpPr>
            <a:xfrm>
              <a:off x="7287122" y="1712201"/>
              <a:ext cx="1219403" cy="246767"/>
              <a:chOff x="7287122" y="1712201"/>
              <a:chExt cx="1219403" cy="246767"/>
            </a:xfrm>
          </p:grpSpPr>
          <p:sp>
            <p:nvSpPr>
              <p:cNvPr id="9106" name="Google Shape;9106;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7" name="Google Shape;9107;p68"/>
              <p:cNvGrpSpPr/>
              <p:nvPr/>
            </p:nvGrpSpPr>
            <p:grpSpPr>
              <a:xfrm>
                <a:off x="7287122" y="1842861"/>
                <a:ext cx="1005303" cy="73419"/>
                <a:chOff x="7287122" y="1842861"/>
                <a:chExt cx="1005303" cy="73419"/>
              </a:xfrm>
            </p:grpSpPr>
            <p:sp>
              <p:nvSpPr>
                <p:cNvPr id="9108" name="Google Shape;9108;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9" name="Google Shape;9109;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110" name="Google Shape;9110;p68"/>
            <p:cNvGrpSpPr/>
            <p:nvPr/>
          </p:nvGrpSpPr>
          <p:grpSpPr>
            <a:xfrm>
              <a:off x="7287122" y="1447520"/>
              <a:ext cx="1219403" cy="286667"/>
              <a:chOff x="7287122" y="1447520"/>
              <a:chExt cx="1219403" cy="286667"/>
            </a:xfrm>
          </p:grpSpPr>
          <p:sp>
            <p:nvSpPr>
              <p:cNvPr id="9111" name="Google Shape;9111;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8"/>
              <p:cNvGrpSpPr/>
              <p:nvPr/>
            </p:nvGrpSpPr>
            <p:grpSpPr>
              <a:xfrm>
                <a:off x="7287122" y="1581977"/>
                <a:ext cx="852803" cy="73428"/>
                <a:chOff x="7287122" y="1581977"/>
                <a:chExt cx="852803" cy="73428"/>
              </a:xfrm>
            </p:grpSpPr>
            <p:sp>
              <p:nvSpPr>
                <p:cNvPr id="9113" name="Google Shape;9113;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115" name="Google Shape;9115;p68"/>
            <p:cNvGrpSpPr/>
            <p:nvPr/>
          </p:nvGrpSpPr>
          <p:grpSpPr>
            <a:xfrm>
              <a:off x="7287122" y="1165658"/>
              <a:ext cx="1219403" cy="344253"/>
              <a:chOff x="7287122" y="1165658"/>
              <a:chExt cx="1219403" cy="344253"/>
            </a:xfrm>
          </p:grpSpPr>
          <p:sp>
            <p:nvSpPr>
              <p:cNvPr id="9116" name="Google Shape;9116;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8"/>
              <p:cNvGrpSpPr/>
              <p:nvPr/>
            </p:nvGrpSpPr>
            <p:grpSpPr>
              <a:xfrm>
                <a:off x="7287122" y="1341025"/>
                <a:ext cx="695703" cy="73419"/>
                <a:chOff x="7287122" y="1341025"/>
                <a:chExt cx="695703" cy="73419"/>
              </a:xfrm>
            </p:grpSpPr>
            <p:sp>
              <p:nvSpPr>
                <p:cNvPr id="9118" name="Google Shape;9118;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9" name="Google Shape;9119;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30"/>
        <p:cNvGrpSpPr/>
        <p:nvPr/>
      </p:nvGrpSpPr>
      <p:grpSpPr>
        <a:xfrm>
          <a:off x="0" y="0"/>
          <a:ext cx="0" cy="0"/>
          <a:chOff x="0" y="0"/>
          <a:chExt cx="0" cy="0"/>
        </a:xfrm>
      </p:grpSpPr>
      <p:pic>
        <p:nvPicPr>
          <p:cNvPr id="4" name="Imagem 3" descr="Uma imagem com texto, água, barco, vermelho&#10;&#10;Descrição gerada automaticamente">
            <a:extLst>
              <a:ext uri="{FF2B5EF4-FFF2-40B4-BE49-F238E27FC236}">
                <a16:creationId xmlns:a16="http://schemas.microsoft.com/office/drawing/2014/main" id="{6F6FB640-EF7D-AC84-49DF-0E742D50F322}"/>
              </a:ext>
            </a:extLst>
          </p:cNvPr>
          <p:cNvPicPr>
            <a:picLocks noChangeAspect="1"/>
          </p:cNvPicPr>
          <p:nvPr/>
        </p:nvPicPr>
        <p:blipFill>
          <a:blip r:embed="rId3"/>
          <a:stretch>
            <a:fillRect/>
          </a:stretch>
        </p:blipFill>
        <p:spPr>
          <a:xfrm>
            <a:off x="0" y="0"/>
            <a:ext cx="9144000" cy="5143500"/>
          </a:xfrm>
          <a:prstGeom prst="rect">
            <a:avLst/>
          </a:prstGeom>
        </p:spPr>
      </p:pic>
      <p:pic>
        <p:nvPicPr>
          <p:cNvPr id="8" name="Imagem 7">
            <a:extLst>
              <a:ext uri="{FF2B5EF4-FFF2-40B4-BE49-F238E27FC236}">
                <a16:creationId xmlns:a16="http://schemas.microsoft.com/office/drawing/2014/main" id="{79F158B5-F1DB-1546-AF44-46E55F92C518}"/>
              </a:ext>
            </a:extLst>
          </p:cNvPr>
          <p:cNvPicPr>
            <a:picLocks noChangeAspect="1"/>
          </p:cNvPicPr>
          <p:nvPr/>
        </p:nvPicPr>
        <p:blipFill>
          <a:blip r:embed="rId4"/>
          <a:stretch>
            <a:fillRect/>
          </a:stretch>
        </p:blipFill>
        <p:spPr>
          <a:xfrm>
            <a:off x="315921" y="171072"/>
            <a:ext cx="1678077" cy="318256"/>
          </a:xfrm>
          <a:prstGeom prst="rect">
            <a:avLst/>
          </a:prstGeom>
        </p:spPr>
      </p:pic>
      <p:sp>
        <p:nvSpPr>
          <p:cNvPr id="16" name="Google Shape;158;p32">
            <a:extLst>
              <a:ext uri="{FF2B5EF4-FFF2-40B4-BE49-F238E27FC236}">
                <a16:creationId xmlns:a16="http://schemas.microsoft.com/office/drawing/2014/main" id="{D8374008-DF4C-F141-BB4A-D0FD26520DC2}"/>
              </a:ext>
            </a:extLst>
          </p:cNvPr>
          <p:cNvSpPr txBox="1">
            <a:spLocks/>
          </p:cNvSpPr>
          <p:nvPr/>
        </p:nvSpPr>
        <p:spPr>
          <a:xfrm>
            <a:off x="622746" y="3476242"/>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1600" dirty="0">
                <a:solidFill>
                  <a:schemeClr val="bg1"/>
                </a:solidFill>
                <a:latin typeface="Poppins Light" pitchFamily="2" charset="77"/>
                <a:cs typeface="Poppins Light" pitchFamily="2" charset="77"/>
              </a:rPr>
              <a:t>Alternate cover</a:t>
            </a:r>
          </a:p>
          <a:p>
            <a:r>
              <a:rPr lang="en" sz="2800" b="1" dirty="0">
                <a:solidFill>
                  <a:schemeClr val="bg1"/>
                </a:solidFill>
                <a:latin typeface="Poppins SemiBold" pitchFamily="2" charset="77"/>
                <a:cs typeface="Poppins SemiBold" pitchFamily="2" charset="77"/>
              </a:rPr>
              <a:t>Presentation Title</a:t>
            </a:r>
          </a:p>
        </p:txBody>
      </p:sp>
      <p:sp>
        <p:nvSpPr>
          <p:cNvPr id="17" name="Google Shape;158;p32">
            <a:extLst>
              <a:ext uri="{FF2B5EF4-FFF2-40B4-BE49-F238E27FC236}">
                <a16:creationId xmlns:a16="http://schemas.microsoft.com/office/drawing/2014/main" id="{62784482-DE86-7A46-A937-1B3B863DF8EC}"/>
              </a:ext>
            </a:extLst>
          </p:cNvPr>
          <p:cNvSpPr txBox="1">
            <a:spLocks/>
          </p:cNvSpPr>
          <p:nvPr/>
        </p:nvSpPr>
        <p:spPr>
          <a:xfrm>
            <a:off x="622746" y="4025950"/>
            <a:ext cx="5082732" cy="577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DM Sans" pitchFamily="2" charset="77"/>
                <a:ea typeface="DM Sans" pitchFamily="2" charset="77"/>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pt-PT" sz="1800" dirty="0">
                <a:solidFill>
                  <a:schemeClr val="bg1"/>
                </a:solidFill>
                <a:latin typeface="Poppins" pitchFamily="2" charset="77"/>
                <a:cs typeface="Poppins" pitchFamily="2" charset="77"/>
              </a:rPr>
              <a:t>PR</a:t>
            </a:r>
            <a:r>
              <a:rPr lang="en" sz="1800" dirty="0">
                <a:solidFill>
                  <a:schemeClr val="bg1"/>
                </a:solidFill>
                <a:latin typeface="Poppins" pitchFamily="2" charset="77"/>
                <a:cs typeface="Poppins" pitchFamily="2" charset="77"/>
              </a:rPr>
              <a:t>ESENTED BY:</a:t>
            </a:r>
          </a:p>
        </p:txBody>
      </p:sp>
      <p:pic>
        <p:nvPicPr>
          <p:cNvPr id="7" name="Imagem 6">
            <a:extLst>
              <a:ext uri="{FF2B5EF4-FFF2-40B4-BE49-F238E27FC236}">
                <a16:creationId xmlns:a16="http://schemas.microsoft.com/office/drawing/2014/main" id="{83ABFE15-11B4-2608-71E1-AAD040A190D4}"/>
              </a:ext>
            </a:extLst>
          </p:cNvPr>
          <p:cNvPicPr>
            <a:picLocks noChangeAspect="1"/>
          </p:cNvPicPr>
          <p:nvPr/>
        </p:nvPicPr>
        <p:blipFill>
          <a:blip r:embed="rId5"/>
          <a:stretch>
            <a:fillRect/>
          </a:stretch>
        </p:blipFill>
        <p:spPr>
          <a:xfrm>
            <a:off x="5294759" y="4756658"/>
            <a:ext cx="3484763" cy="223433"/>
          </a:xfrm>
          <a:prstGeom prst="rect">
            <a:avLst/>
          </a:prstGeom>
        </p:spPr>
      </p:pic>
      <p:pic>
        <p:nvPicPr>
          <p:cNvPr id="10" name="Imagem 9">
            <a:extLst>
              <a:ext uri="{FF2B5EF4-FFF2-40B4-BE49-F238E27FC236}">
                <a16:creationId xmlns:a16="http://schemas.microsoft.com/office/drawing/2014/main" id="{2066809F-2EA9-DE2A-940C-B7BEF6496D69}"/>
              </a:ext>
            </a:extLst>
          </p:cNvPr>
          <p:cNvPicPr>
            <a:picLocks noChangeAspect="1"/>
          </p:cNvPicPr>
          <p:nvPr/>
        </p:nvPicPr>
        <p:blipFill>
          <a:blip r:embed="rId6"/>
          <a:stretch>
            <a:fillRect/>
          </a:stretch>
        </p:blipFill>
        <p:spPr>
          <a:xfrm>
            <a:off x="7037140" y="163409"/>
            <a:ext cx="1740153" cy="1808305"/>
          </a:xfrm>
          <a:prstGeom prst="rect">
            <a:avLst/>
          </a:prstGeom>
        </p:spPr>
      </p:pic>
    </p:spTree>
    <p:extLst>
      <p:ext uri="{BB962C8B-B14F-4D97-AF65-F5344CB8AC3E}">
        <p14:creationId xmlns:p14="http://schemas.microsoft.com/office/powerpoint/2010/main" val="30329918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123"/>
        <p:cNvGrpSpPr/>
        <p:nvPr/>
      </p:nvGrpSpPr>
      <p:grpSpPr>
        <a:xfrm>
          <a:off x="0" y="0"/>
          <a:ext cx="0" cy="0"/>
          <a:chOff x="0" y="0"/>
          <a:chExt cx="0" cy="0"/>
        </a:xfrm>
      </p:grpSpPr>
      <p:sp>
        <p:nvSpPr>
          <p:cNvPr id="9124" name="Google Shape;912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...and sets of editable icons</a:t>
            </a:r>
            <a:endParaRPr dirty="0">
              <a:solidFill>
                <a:schemeClr val="bg1"/>
              </a:solidFill>
              <a:latin typeface="Poppins" pitchFamily="2" charset="77"/>
              <a:ea typeface="Arial"/>
              <a:cs typeface="Poppins" pitchFamily="2" charset="77"/>
              <a:sym typeface="Arial"/>
            </a:endParaRPr>
          </a:p>
        </p:txBody>
      </p:sp>
      <p:sp>
        <p:nvSpPr>
          <p:cNvPr id="9125" name="Google Shape;9125;p69"/>
          <p:cNvSpPr txBox="1">
            <a:spLocks noGrp="1"/>
          </p:cNvSpPr>
          <p:nvPr>
            <p:ph type="body" idx="4294967295"/>
          </p:nvPr>
        </p:nvSpPr>
        <p:spPr>
          <a:xfrm>
            <a:off x="720725" y="1610275"/>
            <a:ext cx="770255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resize these icons, keeping the quality.</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You can change the stroke and fill color; just select the icon and click on the paint bucket/pen.</a:t>
            </a:r>
            <a:endParaRPr sz="1100" dirty="0">
              <a:solidFill>
                <a:schemeClr val="bg1"/>
              </a:solidFill>
              <a:latin typeface="Poppins" pitchFamily="2" charset="77"/>
              <a:ea typeface="Arial"/>
              <a:cs typeface="Poppins" pitchFamily="2" charset="77"/>
              <a:sym typeface="Arial"/>
            </a:endParaRPr>
          </a:p>
          <a:p>
            <a:pPr marL="0" lvl="0" indent="0" algn="ctr" rtl="0">
              <a:spcBef>
                <a:spcPts val="0"/>
              </a:spcBef>
              <a:spcAft>
                <a:spcPts val="0"/>
              </a:spcAft>
              <a:buNone/>
            </a:pPr>
            <a:r>
              <a:rPr lang="en" sz="1100" dirty="0">
                <a:solidFill>
                  <a:schemeClr val="bg1"/>
                </a:solidFill>
                <a:latin typeface="Poppins" pitchFamily="2" charset="77"/>
                <a:ea typeface="Arial"/>
                <a:cs typeface="Poppins" pitchFamily="2" charset="77"/>
                <a:sym typeface="Arial"/>
              </a:rPr>
              <a:t>In Google Slides, you can also use </a:t>
            </a:r>
            <a:r>
              <a:rPr lang="en" sz="1100" dirty="0">
                <a:solidFill>
                  <a:schemeClr val="bg1"/>
                </a:solidFill>
                <a:uFill>
                  <a:noFill/>
                </a:uFill>
                <a:latin typeface="Poppins" pitchFamily="2" charset="77"/>
                <a:ea typeface="Arial"/>
                <a:cs typeface="Poppins" pitchFamily="2" charset="77"/>
                <a:sym typeface="Arial"/>
                <a:hlinkClick r:id="rId3">
                  <a:extLst>
                    <a:ext uri="{A12FA001-AC4F-418D-AE19-62706E023703}">
                      <ahyp:hlinkClr xmlns:ahyp="http://schemas.microsoft.com/office/drawing/2018/hyperlinkcolor" val="tx"/>
                    </a:ext>
                  </a:extLst>
                </a:hlinkClick>
              </a:rPr>
              <a:t>Flaticon’s extension</a:t>
            </a:r>
            <a:r>
              <a:rPr lang="en" sz="1100" dirty="0">
                <a:solidFill>
                  <a:schemeClr val="bg1"/>
                </a:solidFill>
                <a:latin typeface="Poppins" pitchFamily="2" charset="77"/>
                <a:ea typeface="Arial"/>
                <a:cs typeface="Poppins" pitchFamily="2" charset="77"/>
                <a:sym typeface="Arial"/>
              </a:rPr>
              <a:t>, allowing you to customize and add even more icons.</a:t>
            </a:r>
            <a:br>
              <a:rPr lang="en" sz="1100" dirty="0">
                <a:solidFill>
                  <a:schemeClr val="bg1"/>
                </a:solidFill>
                <a:latin typeface="Poppins" pitchFamily="2" charset="77"/>
                <a:ea typeface="Arial"/>
                <a:cs typeface="Poppins" pitchFamily="2" charset="77"/>
                <a:sym typeface="Arial"/>
              </a:rPr>
            </a:br>
            <a:endParaRPr sz="1100" dirty="0">
              <a:solidFill>
                <a:schemeClr val="bg1"/>
              </a:solidFill>
              <a:latin typeface="Poppins" pitchFamily="2" charset="77"/>
              <a:ea typeface="Arial"/>
              <a:cs typeface="Poppins" pitchFamily="2" charset="77"/>
              <a:sym typeface="Arial"/>
            </a:endParaRPr>
          </a:p>
        </p:txBody>
      </p:sp>
      <p:grpSp>
        <p:nvGrpSpPr>
          <p:cNvPr id="9126" name="Google Shape;9126;p69"/>
          <p:cNvGrpSpPr/>
          <p:nvPr/>
        </p:nvGrpSpPr>
        <p:grpSpPr>
          <a:xfrm>
            <a:off x="866243" y="2291587"/>
            <a:ext cx="415546" cy="355053"/>
            <a:chOff x="866243" y="2291587"/>
            <a:chExt cx="415546" cy="355053"/>
          </a:xfrm>
        </p:grpSpPr>
        <p:sp>
          <p:nvSpPr>
            <p:cNvPr id="9127" name="Google Shape;9127;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2" name="Google Shape;9132;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3" name="Google Shape;9133;p69"/>
          <p:cNvGrpSpPr/>
          <p:nvPr/>
        </p:nvGrpSpPr>
        <p:grpSpPr>
          <a:xfrm>
            <a:off x="1958520" y="2302574"/>
            <a:ext cx="359213" cy="327807"/>
            <a:chOff x="1958520" y="2302574"/>
            <a:chExt cx="359213" cy="327807"/>
          </a:xfrm>
        </p:grpSpPr>
        <p:sp>
          <p:nvSpPr>
            <p:cNvPr id="9134" name="Google Shape;9134;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9"/>
          <p:cNvGrpSpPr/>
          <p:nvPr/>
        </p:nvGrpSpPr>
        <p:grpSpPr>
          <a:xfrm>
            <a:off x="2579882" y="2287427"/>
            <a:ext cx="207582" cy="359594"/>
            <a:chOff x="2656082" y="2287427"/>
            <a:chExt cx="207582" cy="359594"/>
          </a:xfrm>
        </p:grpSpPr>
        <p:sp>
          <p:nvSpPr>
            <p:cNvPr id="9138" name="Google Shape;9138;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9"/>
          <p:cNvGrpSpPr/>
          <p:nvPr/>
        </p:nvGrpSpPr>
        <p:grpSpPr>
          <a:xfrm>
            <a:off x="3049653" y="2321468"/>
            <a:ext cx="362991" cy="290018"/>
            <a:chOff x="3049653" y="2321468"/>
            <a:chExt cx="362991" cy="290018"/>
          </a:xfrm>
        </p:grpSpPr>
        <p:sp>
          <p:nvSpPr>
            <p:cNvPr id="9143" name="Google Shape;9143;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9"/>
          <p:cNvGrpSpPr/>
          <p:nvPr/>
        </p:nvGrpSpPr>
        <p:grpSpPr>
          <a:xfrm>
            <a:off x="3564243" y="2289904"/>
            <a:ext cx="422342" cy="355243"/>
            <a:chOff x="3564243" y="2289904"/>
            <a:chExt cx="422342" cy="355243"/>
          </a:xfrm>
        </p:grpSpPr>
        <p:sp>
          <p:nvSpPr>
            <p:cNvPr id="9148" name="Google Shape;9148;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69"/>
          <p:cNvGrpSpPr/>
          <p:nvPr/>
        </p:nvGrpSpPr>
        <p:grpSpPr>
          <a:xfrm>
            <a:off x="4687894" y="2289713"/>
            <a:ext cx="359594" cy="353909"/>
            <a:chOff x="4687894" y="2289713"/>
            <a:chExt cx="359594" cy="353909"/>
          </a:xfrm>
        </p:grpSpPr>
        <p:sp>
          <p:nvSpPr>
            <p:cNvPr id="9155" name="Google Shape;9155;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9" name="Google Shape;9159;p69"/>
          <p:cNvGrpSpPr/>
          <p:nvPr/>
        </p:nvGrpSpPr>
        <p:grpSpPr>
          <a:xfrm>
            <a:off x="6372624" y="2308227"/>
            <a:ext cx="263567" cy="317614"/>
            <a:chOff x="6421399" y="2308227"/>
            <a:chExt cx="263567" cy="317614"/>
          </a:xfrm>
        </p:grpSpPr>
        <p:sp>
          <p:nvSpPr>
            <p:cNvPr id="9160" name="Google Shape;9160;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69"/>
          <p:cNvGrpSpPr/>
          <p:nvPr/>
        </p:nvGrpSpPr>
        <p:grpSpPr>
          <a:xfrm>
            <a:off x="6870193" y="2295620"/>
            <a:ext cx="360356" cy="343462"/>
            <a:chOff x="6870193" y="2295620"/>
            <a:chExt cx="360356" cy="343462"/>
          </a:xfrm>
        </p:grpSpPr>
        <p:sp>
          <p:nvSpPr>
            <p:cNvPr id="9165" name="Google Shape;9165;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9"/>
          <p:cNvGrpSpPr/>
          <p:nvPr/>
        </p:nvGrpSpPr>
        <p:grpSpPr>
          <a:xfrm>
            <a:off x="7441465" y="2302860"/>
            <a:ext cx="342192" cy="327140"/>
            <a:chOff x="7441465" y="2302860"/>
            <a:chExt cx="342192" cy="327140"/>
          </a:xfrm>
        </p:grpSpPr>
        <p:sp>
          <p:nvSpPr>
            <p:cNvPr id="9168" name="Google Shape;9168;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69"/>
          <p:cNvGrpSpPr/>
          <p:nvPr/>
        </p:nvGrpSpPr>
        <p:grpSpPr>
          <a:xfrm>
            <a:off x="7989683" y="2350207"/>
            <a:ext cx="332761" cy="234066"/>
            <a:chOff x="7989683" y="2350207"/>
            <a:chExt cx="332761" cy="234066"/>
          </a:xfrm>
        </p:grpSpPr>
        <p:sp>
          <p:nvSpPr>
            <p:cNvPr id="9171" name="Google Shape;9171;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9"/>
          <p:cNvGrpSpPr/>
          <p:nvPr/>
        </p:nvGrpSpPr>
        <p:grpSpPr>
          <a:xfrm>
            <a:off x="5823294" y="2309751"/>
            <a:ext cx="315327" cy="314978"/>
            <a:chOff x="5823294" y="2309751"/>
            <a:chExt cx="315327" cy="314978"/>
          </a:xfrm>
        </p:grpSpPr>
        <p:sp>
          <p:nvSpPr>
            <p:cNvPr id="9178" name="Google Shape;9178;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9"/>
          <p:cNvGrpSpPr/>
          <p:nvPr/>
        </p:nvGrpSpPr>
        <p:grpSpPr>
          <a:xfrm>
            <a:off x="2497275" y="2744159"/>
            <a:ext cx="370930" cy="370549"/>
            <a:chOff x="2497275" y="2744159"/>
            <a:chExt cx="370930" cy="370549"/>
          </a:xfrm>
        </p:grpSpPr>
        <p:sp>
          <p:nvSpPr>
            <p:cNvPr id="9196" name="Google Shape;9196;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69"/>
          <p:cNvGrpSpPr/>
          <p:nvPr/>
        </p:nvGrpSpPr>
        <p:grpSpPr>
          <a:xfrm>
            <a:off x="860940" y="2746477"/>
            <a:ext cx="371883" cy="365691"/>
            <a:chOff x="860940" y="2746477"/>
            <a:chExt cx="371883" cy="365691"/>
          </a:xfrm>
        </p:grpSpPr>
        <p:sp>
          <p:nvSpPr>
            <p:cNvPr id="9203" name="Google Shape;9203;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9"/>
          <p:cNvGrpSpPr/>
          <p:nvPr/>
        </p:nvGrpSpPr>
        <p:grpSpPr>
          <a:xfrm>
            <a:off x="1493849" y="2775533"/>
            <a:ext cx="283985" cy="341080"/>
            <a:chOff x="1493849" y="2775533"/>
            <a:chExt cx="283985" cy="341080"/>
          </a:xfrm>
        </p:grpSpPr>
        <p:sp>
          <p:nvSpPr>
            <p:cNvPr id="9209" name="Google Shape;9209;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69"/>
          <p:cNvGrpSpPr/>
          <p:nvPr/>
        </p:nvGrpSpPr>
        <p:grpSpPr>
          <a:xfrm>
            <a:off x="1952836" y="2774422"/>
            <a:ext cx="372835" cy="342573"/>
            <a:chOff x="1952836" y="2774422"/>
            <a:chExt cx="372835" cy="342573"/>
          </a:xfrm>
        </p:grpSpPr>
        <p:sp>
          <p:nvSpPr>
            <p:cNvPr id="9212" name="Google Shape;9212;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69"/>
          <p:cNvGrpSpPr/>
          <p:nvPr/>
        </p:nvGrpSpPr>
        <p:grpSpPr>
          <a:xfrm>
            <a:off x="3079916" y="2744477"/>
            <a:ext cx="332729" cy="372518"/>
            <a:chOff x="3079916" y="2744477"/>
            <a:chExt cx="332729" cy="372518"/>
          </a:xfrm>
        </p:grpSpPr>
        <p:sp>
          <p:nvSpPr>
            <p:cNvPr id="9216" name="Google Shape;9216;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69"/>
          <p:cNvGrpSpPr/>
          <p:nvPr/>
        </p:nvGrpSpPr>
        <p:grpSpPr>
          <a:xfrm>
            <a:off x="3620576" y="2745525"/>
            <a:ext cx="336889" cy="355592"/>
            <a:chOff x="3620576" y="2745525"/>
            <a:chExt cx="336889" cy="355592"/>
          </a:xfrm>
        </p:grpSpPr>
        <p:sp>
          <p:nvSpPr>
            <p:cNvPr id="9220" name="Google Shape;9220;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9"/>
          <p:cNvGrpSpPr/>
          <p:nvPr/>
        </p:nvGrpSpPr>
        <p:grpSpPr>
          <a:xfrm>
            <a:off x="4126815" y="2760704"/>
            <a:ext cx="380393" cy="363118"/>
            <a:chOff x="4126815" y="2760704"/>
            <a:chExt cx="380393" cy="363118"/>
          </a:xfrm>
        </p:grpSpPr>
        <p:sp>
          <p:nvSpPr>
            <p:cNvPr id="9223" name="Google Shape;9223;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69"/>
          <p:cNvGrpSpPr/>
          <p:nvPr/>
        </p:nvGrpSpPr>
        <p:grpSpPr>
          <a:xfrm>
            <a:off x="4675986" y="2745684"/>
            <a:ext cx="381346" cy="368644"/>
            <a:chOff x="4675986" y="2745684"/>
            <a:chExt cx="381346" cy="368644"/>
          </a:xfrm>
        </p:grpSpPr>
        <p:sp>
          <p:nvSpPr>
            <p:cNvPr id="9228" name="Google Shape;9228;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69"/>
          <p:cNvGrpSpPr/>
          <p:nvPr/>
        </p:nvGrpSpPr>
        <p:grpSpPr>
          <a:xfrm>
            <a:off x="5220616" y="2791061"/>
            <a:ext cx="373185" cy="302466"/>
            <a:chOff x="5220616" y="2791061"/>
            <a:chExt cx="373185" cy="302466"/>
          </a:xfrm>
        </p:grpSpPr>
        <p:sp>
          <p:nvSpPr>
            <p:cNvPr id="9231" name="Google Shape;9231;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9"/>
          <p:cNvGrpSpPr/>
          <p:nvPr/>
        </p:nvGrpSpPr>
        <p:grpSpPr>
          <a:xfrm>
            <a:off x="5788661" y="2772517"/>
            <a:ext cx="284366" cy="344097"/>
            <a:chOff x="5864861" y="2772517"/>
            <a:chExt cx="284366" cy="344097"/>
          </a:xfrm>
        </p:grpSpPr>
        <p:sp>
          <p:nvSpPr>
            <p:cNvPr id="9250" name="Google Shape;9250;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9"/>
          <p:cNvGrpSpPr/>
          <p:nvPr/>
        </p:nvGrpSpPr>
        <p:grpSpPr>
          <a:xfrm>
            <a:off x="6974158" y="2789537"/>
            <a:ext cx="255247" cy="327458"/>
            <a:chOff x="6974158" y="2789537"/>
            <a:chExt cx="255247" cy="327458"/>
          </a:xfrm>
        </p:grpSpPr>
        <p:sp>
          <p:nvSpPr>
            <p:cNvPr id="9258" name="Google Shape;9258;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69"/>
          <p:cNvGrpSpPr/>
          <p:nvPr/>
        </p:nvGrpSpPr>
        <p:grpSpPr>
          <a:xfrm>
            <a:off x="7530697" y="2790299"/>
            <a:ext cx="244291" cy="326314"/>
            <a:chOff x="7530697" y="2790299"/>
            <a:chExt cx="244291" cy="326314"/>
          </a:xfrm>
        </p:grpSpPr>
        <p:sp>
          <p:nvSpPr>
            <p:cNvPr id="9265" name="Google Shape;9265;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9"/>
          <p:cNvGrpSpPr/>
          <p:nvPr/>
        </p:nvGrpSpPr>
        <p:grpSpPr>
          <a:xfrm>
            <a:off x="7988191" y="2832248"/>
            <a:ext cx="332348" cy="283985"/>
            <a:chOff x="7988191" y="2832248"/>
            <a:chExt cx="332348" cy="283985"/>
          </a:xfrm>
        </p:grpSpPr>
        <p:sp>
          <p:nvSpPr>
            <p:cNvPr id="9272" name="Google Shape;9272;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5" name="Google Shape;9275;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6" name="Google Shape;9276;p69"/>
          <p:cNvGrpSpPr/>
          <p:nvPr/>
        </p:nvGrpSpPr>
        <p:grpSpPr>
          <a:xfrm>
            <a:off x="3588440" y="3258368"/>
            <a:ext cx="364484" cy="262423"/>
            <a:chOff x="3588440" y="3258368"/>
            <a:chExt cx="364484" cy="262423"/>
          </a:xfrm>
        </p:grpSpPr>
        <p:sp>
          <p:nvSpPr>
            <p:cNvPr id="9277" name="Google Shape;9277;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3" name="Google Shape;9283;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4" name="Google Shape;9284;p69"/>
          <p:cNvGrpSpPr/>
          <p:nvPr/>
        </p:nvGrpSpPr>
        <p:grpSpPr>
          <a:xfrm>
            <a:off x="5765817" y="3227724"/>
            <a:ext cx="364865" cy="324822"/>
            <a:chOff x="5765817" y="3227724"/>
            <a:chExt cx="364865" cy="324822"/>
          </a:xfrm>
        </p:grpSpPr>
        <p:sp>
          <p:nvSpPr>
            <p:cNvPr id="9285" name="Google Shape;9285;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69"/>
          <p:cNvGrpSpPr/>
          <p:nvPr/>
        </p:nvGrpSpPr>
        <p:grpSpPr>
          <a:xfrm>
            <a:off x="6228583" y="3237664"/>
            <a:ext cx="446539" cy="303895"/>
            <a:chOff x="6228583" y="3237664"/>
            <a:chExt cx="446539" cy="303895"/>
          </a:xfrm>
        </p:grpSpPr>
        <p:sp>
          <p:nvSpPr>
            <p:cNvPr id="9289" name="Google Shape;9289;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69"/>
          <p:cNvGrpSpPr/>
          <p:nvPr/>
        </p:nvGrpSpPr>
        <p:grpSpPr>
          <a:xfrm>
            <a:off x="865862" y="3207306"/>
            <a:ext cx="364484" cy="364897"/>
            <a:chOff x="865862" y="3207306"/>
            <a:chExt cx="364484" cy="364897"/>
          </a:xfrm>
        </p:grpSpPr>
        <p:sp>
          <p:nvSpPr>
            <p:cNvPr id="9307" name="Google Shape;9307;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69"/>
          <p:cNvGrpSpPr/>
          <p:nvPr/>
        </p:nvGrpSpPr>
        <p:grpSpPr>
          <a:xfrm>
            <a:off x="1404617" y="3226962"/>
            <a:ext cx="370168" cy="325965"/>
            <a:chOff x="1404617" y="3226962"/>
            <a:chExt cx="370168" cy="325965"/>
          </a:xfrm>
        </p:grpSpPr>
        <p:sp>
          <p:nvSpPr>
            <p:cNvPr id="9322" name="Google Shape;9322;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9"/>
          <p:cNvGrpSpPr/>
          <p:nvPr/>
        </p:nvGrpSpPr>
        <p:grpSpPr>
          <a:xfrm>
            <a:off x="1954741" y="3212419"/>
            <a:ext cx="366389" cy="354481"/>
            <a:chOff x="1954741" y="3212419"/>
            <a:chExt cx="366389" cy="354481"/>
          </a:xfrm>
        </p:grpSpPr>
        <p:sp>
          <p:nvSpPr>
            <p:cNvPr id="9332" name="Google Shape;9332;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69"/>
          <p:cNvGrpSpPr/>
          <p:nvPr/>
        </p:nvGrpSpPr>
        <p:grpSpPr>
          <a:xfrm>
            <a:off x="3043239" y="3215626"/>
            <a:ext cx="366008" cy="348670"/>
            <a:chOff x="3043239" y="3215626"/>
            <a:chExt cx="366008" cy="348670"/>
          </a:xfrm>
        </p:grpSpPr>
        <p:sp>
          <p:nvSpPr>
            <p:cNvPr id="9340" name="Google Shape;9340;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9"/>
          <p:cNvGrpSpPr/>
          <p:nvPr/>
        </p:nvGrpSpPr>
        <p:grpSpPr>
          <a:xfrm>
            <a:off x="4218333" y="3184982"/>
            <a:ext cx="209107" cy="383442"/>
            <a:chOff x="4218333" y="3184982"/>
            <a:chExt cx="209107" cy="383442"/>
          </a:xfrm>
        </p:grpSpPr>
        <p:sp>
          <p:nvSpPr>
            <p:cNvPr id="9343" name="Google Shape;9343;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5" name="Google Shape;9345;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6" name="Google Shape;9346;p69"/>
          <p:cNvGrpSpPr/>
          <p:nvPr/>
        </p:nvGrpSpPr>
        <p:grpSpPr>
          <a:xfrm>
            <a:off x="6896644" y="3216007"/>
            <a:ext cx="322917" cy="347876"/>
            <a:chOff x="6896644" y="3216007"/>
            <a:chExt cx="322917" cy="347876"/>
          </a:xfrm>
        </p:grpSpPr>
        <p:sp>
          <p:nvSpPr>
            <p:cNvPr id="9347" name="Google Shape;9347;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9"/>
          <p:cNvGrpSpPr/>
          <p:nvPr/>
        </p:nvGrpSpPr>
        <p:grpSpPr>
          <a:xfrm>
            <a:off x="7429366" y="3223183"/>
            <a:ext cx="334634" cy="333904"/>
            <a:chOff x="7429366" y="3223183"/>
            <a:chExt cx="334634" cy="333904"/>
          </a:xfrm>
        </p:grpSpPr>
        <p:sp>
          <p:nvSpPr>
            <p:cNvPr id="9355" name="Google Shape;9355;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9"/>
          <p:cNvGrpSpPr/>
          <p:nvPr/>
        </p:nvGrpSpPr>
        <p:grpSpPr>
          <a:xfrm>
            <a:off x="5216456" y="3725484"/>
            <a:ext cx="356196" cy="265631"/>
            <a:chOff x="5216456" y="3725484"/>
            <a:chExt cx="356196" cy="265631"/>
          </a:xfrm>
        </p:grpSpPr>
        <p:sp>
          <p:nvSpPr>
            <p:cNvPr id="9359" name="Google Shape;9359;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69"/>
          <p:cNvGrpSpPr/>
          <p:nvPr/>
        </p:nvGrpSpPr>
        <p:grpSpPr>
          <a:xfrm>
            <a:off x="6849393" y="3733994"/>
            <a:ext cx="355053" cy="248038"/>
            <a:chOff x="6849393" y="3733994"/>
            <a:chExt cx="355053" cy="248038"/>
          </a:xfrm>
        </p:grpSpPr>
        <p:sp>
          <p:nvSpPr>
            <p:cNvPr id="9362" name="Google Shape;9362;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69"/>
          <p:cNvGrpSpPr/>
          <p:nvPr/>
        </p:nvGrpSpPr>
        <p:grpSpPr>
          <a:xfrm>
            <a:off x="7918997" y="3714687"/>
            <a:ext cx="392111" cy="280206"/>
            <a:chOff x="7918997" y="3714687"/>
            <a:chExt cx="392111" cy="280206"/>
          </a:xfrm>
        </p:grpSpPr>
        <p:sp>
          <p:nvSpPr>
            <p:cNvPr id="9368" name="Google Shape;9368;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3" name="Google Shape;9373;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69"/>
          <p:cNvGrpSpPr/>
          <p:nvPr/>
        </p:nvGrpSpPr>
        <p:grpSpPr>
          <a:xfrm>
            <a:off x="1408777" y="3680964"/>
            <a:ext cx="357720" cy="355148"/>
            <a:chOff x="1408777" y="3680964"/>
            <a:chExt cx="357720" cy="355148"/>
          </a:xfrm>
        </p:grpSpPr>
        <p:sp>
          <p:nvSpPr>
            <p:cNvPr id="9375" name="Google Shape;9375;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9"/>
          <p:cNvGrpSpPr/>
          <p:nvPr/>
        </p:nvGrpSpPr>
        <p:grpSpPr>
          <a:xfrm>
            <a:off x="1952836" y="3680964"/>
            <a:ext cx="357720" cy="355148"/>
            <a:chOff x="1952836" y="3680964"/>
            <a:chExt cx="357720" cy="355148"/>
          </a:xfrm>
        </p:grpSpPr>
        <p:sp>
          <p:nvSpPr>
            <p:cNvPr id="9381" name="Google Shape;9381;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9"/>
          <p:cNvGrpSpPr/>
          <p:nvPr/>
        </p:nvGrpSpPr>
        <p:grpSpPr>
          <a:xfrm>
            <a:off x="2496894" y="3680964"/>
            <a:ext cx="357720" cy="355148"/>
            <a:chOff x="2496894" y="3680964"/>
            <a:chExt cx="357720" cy="355148"/>
          </a:xfrm>
        </p:grpSpPr>
        <p:sp>
          <p:nvSpPr>
            <p:cNvPr id="9387" name="Google Shape;9387;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9"/>
          <p:cNvGrpSpPr/>
          <p:nvPr/>
        </p:nvGrpSpPr>
        <p:grpSpPr>
          <a:xfrm>
            <a:off x="3040984" y="3681059"/>
            <a:ext cx="356164" cy="355815"/>
            <a:chOff x="3040984" y="3681059"/>
            <a:chExt cx="356164" cy="355815"/>
          </a:xfrm>
        </p:grpSpPr>
        <p:sp>
          <p:nvSpPr>
            <p:cNvPr id="9393" name="Google Shape;9393;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9"/>
          <p:cNvGrpSpPr/>
          <p:nvPr/>
        </p:nvGrpSpPr>
        <p:grpSpPr>
          <a:xfrm>
            <a:off x="3584280" y="3699191"/>
            <a:ext cx="358069" cy="317995"/>
            <a:chOff x="3584280" y="3699191"/>
            <a:chExt cx="358069" cy="317995"/>
          </a:xfrm>
        </p:grpSpPr>
        <p:sp>
          <p:nvSpPr>
            <p:cNvPr id="9397" name="Google Shape;9397;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9"/>
          <p:cNvGrpSpPr/>
          <p:nvPr/>
        </p:nvGrpSpPr>
        <p:grpSpPr>
          <a:xfrm>
            <a:off x="4129482" y="3681059"/>
            <a:ext cx="355402" cy="354291"/>
            <a:chOff x="4129482" y="3681059"/>
            <a:chExt cx="355402" cy="354291"/>
          </a:xfrm>
        </p:grpSpPr>
        <p:sp>
          <p:nvSpPr>
            <p:cNvPr id="9402" name="Google Shape;9402;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9"/>
          <p:cNvGrpSpPr/>
          <p:nvPr/>
        </p:nvGrpSpPr>
        <p:grpSpPr>
          <a:xfrm>
            <a:off x="4673540" y="3680297"/>
            <a:ext cx="355434" cy="355815"/>
            <a:chOff x="4673540" y="3680297"/>
            <a:chExt cx="355434" cy="355815"/>
          </a:xfrm>
        </p:grpSpPr>
        <p:sp>
          <p:nvSpPr>
            <p:cNvPr id="9407" name="Google Shape;9407;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69"/>
          <p:cNvGrpSpPr/>
          <p:nvPr/>
        </p:nvGrpSpPr>
        <p:grpSpPr>
          <a:xfrm>
            <a:off x="5779408" y="3699191"/>
            <a:ext cx="317645" cy="318757"/>
            <a:chOff x="5779408" y="3699191"/>
            <a:chExt cx="317645" cy="318757"/>
          </a:xfrm>
        </p:grpSpPr>
        <p:sp>
          <p:nvSpPr>
            <p:cNvPr id="9411" name="Google Shape;9411;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3" name="Google Shape;9413;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4" name="Google Shape;9414;p69"/>
          <p:cNvGrpSpPr/>
          <p:nvPr/>
        </p:nvGrpSpPr>
        <p:grpSpPr>
          <a:xfrm>
            <a:off x="7390435" y="3680868"/>
            <a:ext cx="372073" cy="355243"/>
            <a:chOff x="7390435" y="3680868"/>
            <a:chExt cx="372073" cy="355243"/>
          </a:xfrm>
        </p:grpSpPr>
        <p:sp>
          <p:nvSpPr>
            <p:cNvPr id="9415" name="Google Shape;9415;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69"/>
          <p:cNvGrpSpPr/>
          <p:nvPr/>
        </p:nvGrpSpPr>
        <p:grpSpPr>
          <a:xfrm>
            <a:off x="1421638" y="4125629"/>
            <a:ext cx="374709" cy="374010"/>
            <a:chOff x="1421638" y="4125629"/>
            <a:chExt cx="374709" cy="374010"/>
          </a:xfrm>
        </p:grpSpPr>
        <p:sp>
          <p:nvSpPr>
            <p:cNvPr id="9422" name="Google Shape;9422;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9"/>
          <p:cNvGrpSpPr/>
          <p:nvPr/>
        </p:nvGrpSpPr>
        <p:grpSpPr>
          <a:xfrm>
            <a:off x="1973254" y="4156304"/>
            <a:ext cx="357720" cy="342192"/>
            <a:chOff x="1973254" y="4156304"/>
            <a:chExt cx="357720" cy="342192"/>
          </a:xfrm>
        </p:grpSpPr>
        <p:sp>
          <p:nvSpPr>
            <p:cNvPr id="9425" name="Google Shape;9425;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69"/>
          <p:cNvGrpSpPr/>
          <p:nvPr/>
        </p:nvGrpSpPr>
        <p:grpSpPr>
          <a:xfrm>
            <a:off x="2523759" y="4135505"/>
            <a:ext cx="341049" cy="340318"/>
            <a:chOff x="2523759" y="4135505"/>
            <a:chExt cx="341049" cy="340318"/>
          </a:xfrm>
        </p:grpSpPr>
        <p:sp>
          <p:nvSpPr>
            <p:cNvPr id="9432" name="Google Shape;9432;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69"/>
          <p:cNvGrpSpPr/>
          <p:nvPr/>
        </p:nvGrpSpPr>
        <p:grpSpPr>
          <a:xfrm>
            <a:off x="3040603" y="4130360"/>
            <a:ext cx="392079" cy="350353"/>
            <a:chOff x="3040603" y="4130360"/>
            <a:chExt cx="392079" cy="350353"/>
          </a:xfrm>
        </p:grpSpPr>
        <p:sp>
          <p:nvSpPr>
            <p:cNvPr id="9435" name="Google Shape;9435;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69"/>
          <p:cNvGrpSpPr/>
          <p:nvPr/>
        </p:nvGrpSpPr>
        <p:grpSpPr>
          <a:xfrm>
            <a:off x="3662144" y="4135505"/>
            <a:ext cx="232955" cy="340318"/>
            <a:chOff x="3662144" y="4135505"/>
            <a:chExt cx="232955" cy="340318"/>
          </a:xfrm>
        </p:grpSpPr>
        <p:sp>
          <p:nvSpPr>
            <p:cNvPr id="9446" name="Google Shape;9446;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9"/>
          <p:cNvGrpSpPr/>
          <p:nvPr/>
        </p:nvGrpSpPr>
        <p:grpSpPr>
          <a:xfrm>
            <a:off x="4149138" y="4121151"/>
            <a:ext cx="344065" cy="368644"/>
            <a:chOff x="4149138" y="4121151"/>
            <a:chExt cx="344065" cy="368644"/>
          </a:xfrm>
        </p:grpSpPr>
        <p:sp>
          <p:nvSpPr>
            <p:cNvPr id="9451" name="Google Shape;9451;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3" name="Google Shape;9463;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4" name="Google Shape;9464;p69"/>
          <p:cNvGrpSpPr/>
          <p:nvPr/>
        </p:nvGrpSpPr>
        <p:grpSpPr>
          <a:xfrm>
            <a:off x="5206262" y="4174817"/>
            <a:ext cx="397763" cy="262804"/>
            <a:chOff x="5206262" y="4174817"/>
            <a:chExt cx="397763" cy="262804"/>
          </a:xfrm>
        </p:grpSpPr>
        <p:sp>
          <p:nvSpPr>
            <p:cNvPr id="9465" name="Google Shape;9465;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9"/>
          <p:cNvGrpSpPr/>
          <p:nvPr/>
        </p:nvGrpSpPr>
        <p:grpSpPr>
          <a:xfrm>
            <a:off x="5727616" y="4204699"/>
            <a:ext cx="440505" cy="290018"/>
            <a:chOff x="5727616" y="4204699"/>
            <a:chExt cx="440505" cy="290018"/>
          </a:xfrm>
        </p:grpSpPr>
        <p:sp>
          <p:nvSpPr>
            <p:cNvPr id="9473" name="Google Shape;9473;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9"/>
          <p:cNvGrpSpPr/>
          <p:nvPr/>
        </p:nvGrpSpPr>
        <p:grpSpPr>
          <a:xfrm>
            <a:off x="6410063" y="4135124"/>
            <a:ext cx="159950" cy="364516"/>
            <a:chOff x="6410063" y="4135124"/>
            <a:chExt cx="159950" cy="364516"/>
          </a:xfrm>
        </p:grpSpPr>
        <p:sp>
          <p:nvSpPr>
            <p:cNvPr id="9482" name="Google Shape;9482;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69"/>
          <p:cNvGrpSpPr/>
          <p:nvPr/>
        </p:nvGrpSpPr>
        <p:grpSpPr>
          <a:xfrm>
            <a:off x="6924652" y="4135505"/>
            <a:ext cx="214378" cy="364135"/>
            <a:chOff x="6924652" y="4135505"/>
            <a:chExt cx="214378" cy="364135"/>
          </a:xfrm>
        </p:grpSpPr>
        <p:sp>
          <p:nvSpPr>
            <p:cNvPr id="9487" name="Google Shape;9487;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9"/>
          <p:cNvGrpSpPr/>
          <p:nvPr/>
        </p:nvGrpSpPr>
        <p:grpSpPr>
          <a:xfrm>
            <a:off x="7384751" y="4147984"/>
            <a:ext cx="380012" cy="351274"/>
            <a:chOff x="7384751" y="4147984"/>
            <a:chExt cx="380012" cy="351274"/>
          </a:xfrm>
        </p:grpSpPr>
        <p:sp>
          <p:nvSpPr>
            <p:cNvPr id="9492" name="Google Shape;9492;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500"/>
        <p:cNvGrpSpPr/>
        <p:nvPr/>
      </p:nvGrpSpPr>
      <p:grpSpPr>
        <a:xfrm>
          <a:off x="0" y="0"/>
          <a:ext cx="0" cy="0"/>
          <a:chOff x="0" y="0"/>
          <a:chExt cx="0" cy="0"/>
        </a:xfrm>
      </p:grpSpPr>
      <p:sp>
        <p:nvSpPr>
          <p:cNvPr id="9501" name="Google Shape;9501;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Educational Icons</a:t>
            </a:r>
            <a:endParaRPr dirty="0">
              <a:solidFill>
                <a:schemeClr val="bg1"/>
              </a:solidFill>
              <a:latin typeface="Poppins" pitchFamily="2" charset="77"/>
              <a:ea typeface="Arial"/>
              <a:cs typeface="Poppins" pitchFamily="2" charset="77"/>
              <a:sym typeface="Arial"/>
            </a:endParaRPr>
          </a:p>
        </p:txBody>
      </p:sp>
      <p:sp>
        <p:nvSpPr>
          <p:cNvPr id="9502" name="Google Shape;9502;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9503" name="Google Shape;9503;p70"/>
          <p:cNvGrpSpPr/>
          <p:nvPr/>
        </p:nvGrpSpPr>
        <p:grpSpPr>
          <a:xfrm>
            <a:off x="1989449" y="4282269"/>
            <a:ext cx="374774" cy="346073"/>
            <a:chOff x="1989449" y="4282269"/>
            <a:chExt cx="374774" cy="346073"/>
          </a:xfrm>
        </p:grpSpPr>
        <p:sp>
          <p:nvSpPr>
            <p:cNvPr id="9504" name="Google Shape;9504;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70"/>
          <p:cNvGrpSpPr/>
          <p:nvPr/>
        </p:nvGrpSpPr>
        <p:grpSpPr>
          <a:xfrm>
            <a:off x="2487439" y="4280740"/>
            <a:ext cx="198775" cy="348972"/>
            <a:chOff x="2487439" y="4280740"/>
            <a:chExt cx="198775" cy="348972"/>
          </a:xfrm>
        </p:grpSpPr>
        <p:sp>
          <p:nvSpPr>
            <p:cNvPr id="9510" name="Google Shape;9510;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0"/>
          <p:cNvGrpSpPr/>
          <p:nvPr/>
        </p:nvGrpSpPr>
        <p:grpSpPr>
          <a:xfrm>
            <a:off x="2810958" y="4273923"/>
            <a:ext cx="353145" cy="361873"/>
            <a:chOff x="2810958" y="4273923"/>
            <a:chExt cx="353145" cy="361873"/>
          </a:xfrm>
        </p:grpSpPr>
        <p:sp>
          <p:nvSpPr>
            <p:cNvPr id="9515" name="Google Shape;9515;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0"/>
          <p:cNvGrpSpPr/>
          <p:nvPr/>
        </p:nvGrpSpPr>
        <p:grpSpPr>
          <a:xfrm>
            <a:off x="6275635" y="4282651"/>
            <a:ext cx="209383" cy="366778"/>
            <a:chOff x="6275635" y="4282651"/>
            <a:chExt cx="209383" cy="366778"/>
          </a:xfrm>
        </p:grpSpPr>
        <p:sp>
          <p:nvSpPr>
            <p:cNvPr id="9523" name="Google Shape;9523;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70"/>
          <p:cNvGrpSpPr/>
          <p:nvPr/>
        </p:nvGrpSpPr>
        <p:grpSpPr>
          <a:xfrm>
            <a:off x="6701186" y="4283033"/>
            <a:ext cx="280292" cy="366396"/>
            <a:chOff x="6701186" y="4283033"/>
            <a:chExt cx="280292" cy="366396"/>
          </a:xfrm>
        </p:grpSpPr>
        <p:sp>
          <p:nvSpPr>
            <p:cNvPr id="9526" name="Google Shape;9526;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0"/>
          <p:cNvGrpSpPr/>
          <p:nvPr/>
        </p:nvGrpSpPr>
        <p:grpSpPr>
          <a:xfrm>
            <a:off x="2609571" y="3824958"/>
            <a:ext cx="373627" cy="347347"/>
            <a:chOff x="2609571" y="3824958"/>
            <a:chExt cx="373627" cy="347347"/>
          </a:xfrm>
        </p:grpSpPr>
        <p:sp>
          <p:nvSpPr>
            <p:cNvPr id="9529" name="Google Shape;9529;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1" name="Google Shape;9531;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70"/>
          <p:cNvGrpSpPr/>
          <p:nvPr/>
        </p:nvGrpSpPr>
        <p:grpSpPr>
          <a:xfrm>
            <a:off x="916127" y="3807056"/>
            <a:ext cx="221902" cy="380795"/>
            <a:chOff x="916127" y="3807056"/>
            <a:chExt cx="221902" cy="380795"/>
          </a:xfrm>
        </p:grpSpPr>
        <p:sp>
          <p:nvSpPr>
            <p:cNvPr id="9533" name="Google Shape;9533;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9" name="Google Shape;9539;p70"/>
          <p:cNvGrpSpPr/>
          <p:nvPr/>
        </p:nvGrpSpPr>
        <p:grpSpPr>
          <a:xfrm>
            <a:off x="3513010" y="3816134"/>
            <a:ext cx="362223" cy="361108"/>
            <a:chOff x="3513010" y="3816134"/>
            <a:chExt cx="362223" cy="361108"/>
          </a:xfrm>
        </p:grpSpPr>
        <p:sp>
          <p:nvSpPr>
            <p:cNvPr id="9540" name="Google Shape;9540;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70"/>
          <p:cNvGrpSpPr/>
          <p:nvPr/>
        </p:nvGrpSpPr>
        <p:grpSpPr>
          <a:xfrm>
            <a:off x="3950316" y="3820307"/>
            <a:ext cx="369805" cy="353782"/>
            <a:chOff x="3950316" y="3820307"/>
            <a:chExt cx="369805" cy="353782"/>
          </a:xfrm>
        </p:grpSpPr>
        <p:sp>
          <p:nvSpPr>
            <p:cNvPr id="9545" name="Google Shape;9545;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70"/>
          <p:cNvGrpSpPr/>
          <p:nvPr/>
        </p:nvGrpSpPr>
        <p:grpSpPr>
          <a:xfrm>
            <a:off x="1761909" y="3811961"/>
            <a:ext cx="307974" cy="371716"/>
            <a:chOff x="1761909" y="3811961"/>
            <a:chExt cx="307974" cy="371716"/>
          </a:xfrm>
        </p:grpSpPr>
        <p:sp>
          <p:nvSpPr>
            <p:cNvPr id="9550" name="Google Shape;9550;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0"/>
          <p:cNvGrpSpPr/>
          <p:nvPr/>
        </p:nvGrpSpPr>
        <p:grpSpPr>
          <a:xfrm>
            <a:off x="5373342" y="3808935"/>
            <a:ext cx="231395" cy="353145"/>
            <a:chOff x="5373342" y="3808935"/>
            <a:chExt cx="231395" cy="353145"/>
          </a:xfrm>
        </p:grpSpPr>
        <p:sp>
          <p:nvSpPr>
            <p:cNvPr id="9561" name="Google Shape;9561;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0" name="Google Shape;9570;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0"/>
          <p:cNvGrpSpPr/>
          <p:nvPr/>
        </p:nvGrpSpPr>
        <p:grpSpPr>
          <a:xfrm>
            <a:off x="5833775" y="3809445"/>
            <a:ext cx="235185" cy="352253"/>
            <a:chOff x="5833775" y="3809445"/>
            <a:chExt cx="235185" cy="352253"/>
          </a:xfrm>
        </p:grpSpPr>
        <p:sp>
          <p:nvSpPr>
            <p:cNvPr id="9572" name="Google Shape;9572;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0"/>
          <p:cNvGrpSpPr/>
          <p:nvPr/>
        </p:nvGrpSpPr>
        <p:grpSpPr>
          <a:xfrm>
            <a:off x="4942472" y="3809318"/>
            <a:ext cx="238976" cy="352762"/>
            <a:chOff x="4942472" y="3809318"/>
            <a:chExt cx="238976" cy="352762"/>
          </a:xfrm>
        </p:grpSpPr>
        <p:sp>
          <p:nvSpPr>
            <p:cNvPr id="9576" name="Google Shape;9576;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0"/>
          <p:cNvGrpSpPr/>
          <p:nvPr/>
        </p:nvGrpSpPr>
        <p:grpSpPr>
          <a:xfrm>
            <a:off x="6266525" y="3807788"/>
            <a:ext cx="260223" cy="353527"/>
            <a:chOff x="6266525" y="3807788"/>
            <a:chExt cx="260223" cy="353527"/>
          </a:xfrm>
        </p:grpSpPr>
        <p:sp>
          <p:nvSpPr>
            <p:cNvPr id="9584" name="Google Shape;9584;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8" name="Google Shape;9588;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70"/>
          <p:cNvGrpSpPr/>
          <p:nvPr/>
        </p:nvGrpSpPr>
        <p:grpSpPr>
          <a:xfrm>
            <a:off x="7184363" y="3809604"/>
            <a:ext cx="202184" cy="352762"/>
            <a:chOff x="7184363" y="3809604"/>
            <a:chExt cx="202184" cy="352762"/>
          </a:xfrm>
        </p:grpSpPr>
        <p:sp>
          <p:nvSpPr>
            <p:cNvPr id="9590" name="Google Shape;9590;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70"/>
          <p:cNvGrpSpPr/>
          <p:nvPr/>
        </p:nvGrpSpPr>
        <p:grpSpPr>
          <a:xfrm>
            <a:off x="7571624" y="3808935"/>
            <a:ext cx="292047" cy="352762"/>
            <a:chOff x="7571624" y="3808935"/>
            <a:chExt cx="292047" cy="352762"/>
          </a:xfrm>
        </p:grpSpPr>
        <p:sp>
          <p:nvSpPr>
            <p:cNvPr id="9593" name="Google Shape;9593;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0"/>
          <p:cNvGrpSpPr/>
          <p:nvPr/>
        </p:nvGrpSpPr>
        <p:grpSpPr>
          <a:xfrm>
            <a:off x="2174559" y="3356116"/>
            <a:ext cx="364135" cy="359930"/>
            <a:chOff x="2174559" y="3356116"/>
            <a:chExt cx="364135" cy="359930"/>
          </a:xfrm>
        </p:grpSpPr>
        <p:sp>
          <p:nvSpPr>
            <p:cNvPr id="9600" name="Google Shape;9600;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0"/>
          <p:cNvGrpSpPr/>
          <p:nvPr/>
        </p:nvGrpSpPr>
        <p:grpSpPr>
          <a:xfrm>
            <a:off x="1731934" y="3355639"/>
            <a:ext cx="368371" cy="361554"/>
            <a:chOff x="1731934" y="3355639"/>
            <a:chExt cx="368371" cy="361554"/>
          </a:xfrm>
        </p:grpSpPr>
        <p:sp>
          <p:nvSpPr>
            <p:cNvPr id="9603" name="Google Shape;9603;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70"/>
          <p:cNvGrpSpPr/>
          <p:nvPr/>
        </p:nvGrpSpPr>
        <p:grpSpPr>
          <a:xfrm>
            <a:off x="3990517" y="3354173"/>
            <a:ext cx="279559" cy="363402"/>
            <a:chOff x="3990517" y="3354173"/>
            <a:chExt cx="279559" cy="363402"/>
          </a:xfrm>
        </p:grpSpPr>
        <p:sp>
          <p:nvSpPr>
            <p:cNvPr id="9606" name="Google Shape;9606;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0"/>
          <p:cNvGrpSpPr/>
          <p:nvPr/>
        </p:nvGrpSpPr>
        <p:grpSpPr>
          <a:xfrm>
            <a:off x="3497847" y="3417374"/>
            <a:ext cx="379680" cy="237606"/>
            <a:chOff x="3497847" y="3417374"/>
            <a:chExt cx="379680" cy="237606"/>
          </a:xfrm>
        </p:grpSpPr>
        <p:sp>
          <p:nvSpPr>
            <p:cNvPr id="9610" name="Google Shape;9610;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2612597" y="3367075"/>
            <a:ext cx="376271" cy="337982"/>
            <a:chOff x="2612597" y="3367075"/>
            <a:chExt cx="376271" cy="337982"/>
          </a:xfrm>
        </p:grpSpPr>
        <p:sp>
          <p:nvSpPr>
            <p:cNvPr id="9615" name="Google Shape;9615;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3071914" y="3364431"/>
            <a:ext cx="343652" cy="342505"/>
            <a:chOff x="3071914" y="3364431"/>
            <a:chExt cx="343652" cy="342505"/>
          </a:xfrm>
        </p:grpSpPr>
        <p:sp>
          <p:nvSpPr>
            <p:cNvPr id="9618" name="Google Shape;9618;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0"/>
          <p:cNvGrpSpPr/>
          <p:nvPr/>
        </p:nvGrpSpPr>
        <p:grpSpPr>
          <a:xfrm>
            <a:off x="897141" y="3359875"/>
            <a:ext cx="257962" cy="352762"/>
            <a:chOff x="897141" y="3359875"/>
            <a:chExt cx="257962" cy="352762"/>
          </a:xfrm>
        </p:grpSpPr>
        <p:sp>
          <p:nvSpPr>
            <p:cNvPr id="9624" name="Google Shape;9624;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0"/>
          <p:cNvGrpSpPr/>
          <p:nvPr/>
        </p:nvGrpSpPr>
        <p:grpSpPr>
          <a:xfrm>
            <a:off x="1333682" y="3344330"/>
            <a:ext cx="271213" cy="383088"/>
            <a:chOff x="1333682" y="3344330"/>
            <a:chExt cx="271213" cy="383088"/>
          </a:xfrm>
        </p:grpSpPr>
        <p:sp>
          <p:nvSpPr>
            <p:cNvPr id="9633" name="Google Shape;9633;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6664394" y="3346974"/>
            <a:ext cx="353113" cy="351998"/>
            <a:chOff x="6664394" y="3346974"/>
            <a:chExt cx="353113" cy="351998"/>
          </a:xfrm>
        </p:grpSpPr>
        <p:sp>
          <p:nvSpPr>
            <p:cNvPr id="9645" name="Google Shape;9645;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0"/>
          <p:cNvGrpSpPr/>
          <p:nvPr/>
        </p:nvGrpSpPr>
        <p:grpSpPr>
          <a:xfrm>
            <a:off x="849741" y="1959307"/>
            <a:ext cx="399398" cy="375443"/>
            <a:chOff x="849741" y="1959307"/>
            <a:chExt cx="399398" cy="375443"/>
          </a:xfrm>
        </p:grpSpPr>
        <p:sp>
          <p:nvSpPr>
            <p:cNvPr id="9651" name="Google Shape;9651;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0"/>
          <p:cNvGrpSpPr/>
          <p:nvPr/>
        </p:nvGrpSpPr>
        <p:grpSpPr>
          <a:xfrm>
            <a:off x="1284212" y="1963766"/>
            <a:ext cx="379489" cy="366046"/>
            <a:chOff x="1284212" y="1963766"/>
            <a:chExt cx="379489" cy="366046"/>
          </a:xfrm>
        </p:grpSpPr>
        <p:sp>
          <p:nvSpPr>
            <p:cNvPr id="9654" name="Google Shape;9654;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3037766" y="1969564"/>
            <a:ext cx="370219" cy="354928"/>
            <a:chOff x="3037766" y="1969564"/>
            <a:chExt cx="370219" cy="354928"/>
          </a:xfrm>
        </p:grpSpPr>
        <p:sp>
          <p:nvSpPr>
            <p:cNvPr id="9657" name="Google Shape;9657;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0"/>
          <p:cNvGrpSpPr/>
          <p:nvPr/>
        </p:nvGrpSpPr>
        <p:grpSpPr>
          <a:xfrm>
            <a:off x="3982553" y="1971730"/>
            <a:ext cx="304566" cy="350501"/>
            <a:chOff x="3982553" y="1971730"/>
            <a:chExt cx="304566" cy="350501"/>
          </a:xfrm>
        </p:grpSpPr>
        <p:sp>
          <p:nvSpPr>
            <p:cNvPr id="9662" name="Google Shape;9662;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0"/>
          <p:cNvGrpSpPr/>
          <p:nvPr/>
        </p:nvGrpSpPr>
        <p:grpSpPr>
          <a:xfrm>
            <a:off x="2567841" y="1994124"/>
            <a:ext cx="399812" cy="306477"/>
            <a:chOff x="2567841" y="1994124"/>
            <a:chExt cx="399812" cy="306477"/>
          </a:xfrm>
        </p:grpSpPr>
        <p:sp>
          <p:nvSpPr>
            <p:cNvPr id="9665" name="Google Shape;9665;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0"/>
          <p:cNvGrpSpPr/>
          <p:nvPr/>
        </p:nvGrpSpPr>
        <p:grpSpPr>
          <a:xfrm>
            <a:off x="2212084" y="1960358"/>
            <a:ext cx="324698" cy="372863"/>
            <a:chOff x="2212084" y="1960358"/>
            <a:chExt cx="324698" cy="372863"/>
          </a:xfrm>
        </p:grpSpPr>
        <p:sp>
          <p:nvSpPr>
            <p:cNvPr id="9669" name="Google Shape;9669;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0"/>
          <p:cNvGrpSpPr/>
          <p:nvPr/>
        </p:nvGrpSpPr>
        <p:grpSpPr>
          <a:xfrm>
            <a:off x="1805901" y="1960358"/>
            <a:ext cx="284847" cy="373627"/>
            <a:chOff x="1805901" y="1960358"/>
            <a:chExt cx="284847" cy="373627"/>
          </a:xfrm>
        </p:grpSpPr>
        <p:sp>
          <p:nvSpPr>
            <p:cNvPr id="9673" name="Google Shape;9673;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5" name="Google Shape;9675;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70"/>
          <p:cNvGrpSpPr/>
          <p:nvPr/>
        </p:nvGrpSpPr>
        <p:grpSpPr>
          <a:xfrm>
            <a:off x="6656812" y="2029388"/>
            <a:ext cx="368690" cy="245793"/>
            <a:chOff x="6656812" y="2029388"/>
            <a:chExt cx="368690" cy="245793"/>
          </a:xfrm>
        </p:grpSpPr>
        <p:sp>
          <p:nvSpPr>
            <p:cNvPr id="9679" name="Google Shape;9679;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0"/>
          <p:cNvGrpSpPr/>
          <p:nvPr/>
        </p:nvGrpSpPr>
        <p:grpSpPr>
          <a:xfrm>
            <a:off x="4869651" y="2012218"/>
            <a:ext cx="376654" cy="281566"/>
            <a:chOff x="4869651" y="2012218"/>
            <a:chExt cx="376654" cy="281566"/>
          </a:xfrm>
        </p:grpSpPr>
        <p:sp>
          <p:nvSpPr>
            <p:cNvPr id="9690" name="Google Shape;9690;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0"/>
          <p:cNvGrpSpPr/>
          <p:nvPr/>
        </p:nvGrpSpPr>
        <p:grpSpPr>
          <a:xfrm>
            <a:off x="5306224" y="2012313"/>
            <a:ext cx="367925" cy="281694"/>
            <a:chOff x="5306224" y="2012313"/>
            <a:chExt cx="367925" cy="281694"/>
          </a:xfrm>
        </p:grpSpPr>
        <p:sp>
          <p:nvSpPr>
            <p:cNvPr id="9695" name="Google Shape;9695;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70"/>
          <p:cNvGrpSpPr/>
          <p:nvPr/>
        </p:nvGrpSpPr>
        <p:grpSpPr>
          <a:xfrm>
            <a:off x="6195998" y="1983102"/>
            <a:ext cx="368308" cy="338746"/>
            <a:chOff x="6195998" y="1983102"/>
            <a:chExt cx="368308" cy="338746"/>
          </a:xfrm>
        </p:grpSpPr>
        <p:sp>
          <p:nvSpPr>
            <p:cNvPr id="9699" name="Google Shape;9699;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7542031" y="2011835"/>
            <a:ext cx="369072" cy="280037"/>
            <a:chOff x="7542031" y="2011835"/>
            <a:chExt cx="369072" cy="280037"/>
          </a:xfrm>
        </p:grpSpPr>
        <p:sp>
          <p:nvSpPr>
            <p:cNvPr id="9703" name="Google Shape;9703;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8010427" y="3348503"/>
            <a:ext cx="278795" cy="351615"/>
            <a:chOff x="8010427" y="3348503"/>
            <a:chExt cx="278795" cy="351615"/>
          </a:xfrm>
        </p:grpSpPr>
        <p:sp>
          <p:nvSpPr>
            <p:cNvPr id="9713" name="Google Shape;9713;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70"/>
          <p:cNvGrpSpPr/>
          <p:nvPr/>
        </p:nvGrpSpPr>
        <p:grpSpPr>
          <a:xfrm>
            <a:off x="7141900" y="3349204"/>
            <a:ext cx="281057" cy="351010"/>
            <a:chOff x="7141900" y="3349204"/>
            <a:chExt cx="281057" cy="351010"/>
          </a:xfrm>
        </p:grpSpPr>
        <p:sp>
          <p:nvSpPr>
            <p:cNvPr id="9719" name="Google Shape;9719;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5314188" y="3350032"/>
            <a:ext cx="363752" cy="353113"/>
            <a:chOff x="5314188" y="3350032"/>
            <a:chExt cx="363752" cy="353113"/>
          </a:xfrm>
        </p:grpSpPr>
        <p:sp>
          <p:nvSpPr>
            <p:cNvPr id="9723" name="Google Shape;9723;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0"/>
          <p:cNvGrpSpPr/>
          <p:nvPr/>
        </p:nvGrpSpPr>
        <p:grpSpPr>
          <a:xfrm>
            <a:off x="6203579" y="3348981"/>
            <a:ext cx="351615" cy="350373"/>
            <a:chOff x="6203579" y="3348981"/>
            <a:chExt cx="351615" cy="350373"/>
          </a:xfrm>
        </p:grpSpPr>
        <p:sp>
          <p:nvSpPr>
            <p:cNvPr id="9726" name="Google Shape;9726;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0"/>
          <p:cNvGrpSpPr/>
          <p:nvPr/>
        </p:nvGrpSpPr>
        <p:grpSpPr>
          <a:xfrm>
            <a:off x="5829984" y="3350032"/>
            <a:ext cx="220755" cy="352348"/>
            <a:chOff x="5829984" y="3350032"/>
            <a:chExt cx="220755" cy="352348"/>
          </a:xfrm>
        </p:grpSpPr>
        <p:sp>
          <p:nvSpPr>
            <p:cNvPr id="9732" name="Google Shape;9732;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4882170" y="3349841"/>
            <a:ext cx="358464" cy="352316"/>
            <a:chOff x="4882170" y="3349841"/>
            <a:chExt cx="358464" cy="352316"/>
          </a:xfrm>
        </p:grpSpPr>
        <p:sp>
          <p:nvSpPr>
            <p:cNvPr id="9737" name="Google Shape;9737;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9" name="Google Shape;9739;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1" name="Google Shape;9741;p70"/>
          <p:cNvGrpSpPr/>
          <p:nvPr/>
        </p:nvGrpSpPr>
        <p:grpSpPr>
          <a:xfrm>
            <a:off x="3044965" y="2435220"/>
            <a:ext cx="400194" cy="324316"/>
            <a:chOff x="3044965" y="2435220"/>
            <a:chExt cx="400194" cy="324316"/>
          </a:xfrm>
        </p:grpSpPr>
        <p:sp>
          <p:nvSpPr>
            <p:cNvPr id="9742" name="Google Shape;9742;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4878379" y="2473892"/>
            <a:ext cx="367161" cy="287523"/>
            <a:chOff x="4878379" y="2473892"/>
            <a:chExt cx="367161" cy="287523"/>
          </a:xfrm>
        </p:grpSpPr>
        <p:sp>
          <p:nvSpPr>
            <p:cNvPr id="9746" name="Google Shape;9746;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0"/>
          <p:cNvGrpSpPr/>
          <p:nvPr/>
        </p:nvGrpSpPr>
        <p:grpSpPr>
          <a:xfrm>
            <a:off x="1325719" y="2887689"/>
            <a:ext cx="290581" cy="372481"/>
            <a:chOff x="1325719" y="2887689"/>
            <a:chExt cx="290581" cy="372481"/>
          </a:xfrm>
        </p:grpSpPr>
        <p:sp>
          <p:nvSpPr>
            <p:cNvPr id="9752" name="Google Shape;9752;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70"/>
          <p:cNvGrpSpPr/>
          <p:nvPr/>
        </p:nvGrpSpPr>
        <p:grpSpPr>
          <a:xfrm>
            <a:off x="3510335" y="2892499"/>
            <a:ext cx="360726" cy="361204"/>
            <a:chOff x="3510335" y="2892499"/>
            <a:chExt cx="360726" cy="361204"/>
          </a:xfrm>
        </p:grpSpPr>
        <p:sp>
          <p:nvSpPr>
            <p:cNvPr id="9756" name="Google Shape;9756;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0"/>
          <p:cNvGrpSpPr/>
          <p:nvPr/>
        </p:nvGrpSpPr>
        <p:grpSpPr>
          <a:xfrm>
            <a:off x="3086313" y="2877049"/>
            <a:ext cx="320143" cy="392581"/>
            <a:chOff x="3086313" y="2877049"/>
            <a:chExt cx="320143" cy="392581"/>
          </a:xfrm>
        </p:grpSpPr>
        <p:sp>
          <p:nvSpPr>
            <p:cNvPr id="9762" name="Google Shape;9762;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0"/>
          <p:cNvGrpSpPr/>
          <p:nvPr/>
        </p:nvGrpSpPr>
        <p:grpSpPr>
          <a:xfrm>
            <a:off x="861113" y="2885746"/>
            <a:ext cx="333809" cy="373277"/>
            <a:chOff x="861113" y="2885746"/>
            <a:chExt cx="333809" cy="373277"/>
          </a:xfrm>
        </p:grpSpPr>
        <p:sp>
          <p:nvSpPr>
            <p:cNvPr id="9776" name="Google Shape;9776;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9" name="Google Shape;9779;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70"/>
          <p:cNvGrpSpPr/>
          <p:nvPr/>
        </p:nvGrpSpPr>
        <p:grpSpPr>
          <a:xfrm>
            <a:off x="1297654" y="1504481"/>
            <a:ext cx="349354" cy="362223"/>
            <a:chOff x="1297654" y="1504481"/>
            <a:chExt cx="349354" cy="362223"/>
          </a:xfrm>
        </p:grpSpPr>
        <p:sp>
          <p:nvSpPr>
            <p:cNvPr id="9782" name="Google Shape;9782;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0"/>
          <p:cNvGrpSpPr/>
          <p:nvPr/>
        </p:nvGrpSpPr>
        <p:grpSpPr>
          <a:xfrm>
            <a:off x="852385" y="1510916"/>
            <a:ext cx="353145" cy="351998"/>
            <a:chOff x="852385" y="1510916"/>
            <a:chExt cx="353145" cy="351998"/>
          </a:xfrm>
        </p:grpSpPr>
        <p:sp>
          <p:nvSpPr>
            <p:cNvPr id="9787" name="Google Shape;9787;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0"/>
          <p:cNvGrpSpPr/>
          <p:nvPr/>
        </p:nvGrpSpPr>
        <p:grpSpPr>
          <a:xfrm>
            <a:off x="1745217" y="1515471"/>
            <a:ext cx="343269" cy="342505"/>
            <a:chOff x="1745217" y="1515471"/>
            <a:chExt cx="343269" cy="342505"/>
          </a:xfrm>
        </p:grpSpPr>
        <p:sp>
          <p:nvSpPr>
            <p:cNvPr id="9791" name="Google Shape;9791;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5" name="Google Shape;9795;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70"/>
          <p:cNvGrpSpPr/>
          <p:nvPr/>
        </p:nvGrpSpPr>
        <p:grpSpPr>
          <a:xfrm>
            <a:off x="3042703" y="1529137"/>
            <a:ext cx="411535" cy="315587"/>
            <a:chOff x="3042703" y="1529137"/>
            <a:chExt cx="411535" cy="315587"/>
          </a:xfrm>
        </p:grpSpPr>
        <p:sp>
          <p:nvSpPr>
            <p:cNvPr id="9797" name="Google Shape;9797;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0"/>
          <p:cNvGrpSpPr/>
          <p:nvPr/>
        </p:nvGrpSpPr>
        <p:grpSpPr>
          <a:xfrm>
            <a:off x="2629289" y="1544682"/>
            <a:ext cx="350501" cy="284497"/>
            <a:chOff x="2629289" y="1544682"/>
            <a:chExt cx="350501" cy="284497"/>
          </a:xfrm>
        </p:grpSpPr>
        <p:sp>
          <p:nvSpPr>
            <p:cNvPr id="9808" name="Google Shape;9808;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5305077" y="1502633"/>
            <a:ext cx="367893" cy="365218"/>
            <a:chOff x="5305077" y="1502633"/>
            <a:chExt cx="367893" cy="365218"/>
          </a:xfrm>
        </p:grpSpPr>
        <p:sp>
          <p:nvSpPr>
            <p:cNvPr id="9814" name="Google Shape;9814;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70"/>
          <p:cNvGrpSpPr/>
          <p:nvPr/>
        </p:nvGrpSpPr>
        <p:grpSpPr>
          <a:xfrm>
            <a:off x="7100170" y="1500117"/>
            <a:ext cx="368308" cy="367033"/>
            <a:chOff x="7100170" y="1500117"/>
            <a:chExt cx="368308" cy="367033"/>
          </a:xfrm>
        </p:grpSpPr>
        <p:sp>
          <p:nvSpPr>
            <p:cNvPr id="9817" name="Google Shape;9817;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70"/>
          <p:cNvGrpSpPr/>
          <p:nvPr/>
        </p:nvGrpSpPr>
        <p:grpSpPr>
          <a:xfrm>
            <a:off x="6649231" y="1500021"/>
            <a:ext cx="390287" cy="367065"/>
            <a:chOff x="6649231" y="1500021"/>
            <a:chExt cx="390287" cy="367065"/>
          </a:xfrm>
        </p:grpSpPr>
        <p:sp>
          <p:nvSpPr>
            <p:cNvPr id="9832" name="Google Shape;9832;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0"/>
          <p:cNvGrpSpPr/>
          <p:nvPr/>
        </p:nvGrpSpPr>
        <p:grpSpPr>
          <a:xfrm>
            <a:off x="5746938" y="1543503"/>
            <a:ext cx="387261" cy="280356"/>
            <a:chOff x="5746938" y="1543503"/>
            <a:chExt cx="387261" cy="280356"/>
          </a:xfrm>
        </p:grpSpPr>
        <p:sp>
          <p:nvSpPr>
            <p:cNvPr id="9845" name="Google Shape;9845;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0"/>
          <p:cNvGrpSpPr/>
          <p:nvPr/>
        </p:nvGrpSpPr>
        <p:grpSpPr>
          <a:xfrm>
            <a:off x="6196730" y="1525346"/>
            <a:ext cx="369072" cy="317467"/>
            <a:chOff x="6196730" y="1525346"/>
            <a:chExt cx="369072" cy="317467"/>
          </a:xfrm>
        </p:grpSpPr>
        <p:sp>
          <p:nvSpPr>
            <p:cNvPr id="9848" name="Google Shape;9848;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70"/>
          <p:cNvGrpSpPr/>
          <p:nvPr/>
        </p:nvGrpSpPr>
        <p:grpSpPr>
          <a:xfrm>
            <a:off x="4940592" y="1500690"/>
            <a:ext cx="246558" cy="367161"/>
            <a:chOff x="4940592" y="1500690"/>
            <a:chExt cx="246558" cy="367161"/>
          </a:xfrm>
        </p:grpSpPr>
        <p:sp>
          <p:nvSpPr>
            <p:cNvPr id="9852" name="Google Shape;9852;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70"/>
          <p:cNvGrpSpPr/>
          <p:nvPr/>
        </p:nvGrpSpPr>
        <p:grpSpPr>
          <a:xfrm>
            <a:off x="7964906" y="1499894"/>
            <a:ext cx="380858" cy="367575"/>
            <a:chOff x="7964906" y="1499894"/>
            <a:chExt cx="380858" cy="367575"/>
          </a:xfrm>
        </p:grpSpPr>
        <p:sp>
          <p:nvSpPr>
            <p:cNvPr id="9857" name="Google Shape;9857;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70"/>
          <p:cNvGrpSpPr/>
          <p:nvPr/>
        </p:nvGrpSpPr>
        <p:grpSpPr>
          <a:xfrm>
            <a:off x="8007400" y="2902278"/>
            <a:ext cx="285230" cy="355597"/>
            <a:chOff x="8007400" y="2902278"/>
            <a:chExt cx="285230" cy="355597"/>
          </a:xfrm>
        </p:grpSpPr>
        <p:sp>
          <p:nvSpPr>
            <p:cNvPr id="9862" name="Google Shape;9862;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0"/>
          <p:cNvGrpSpPr/>
          <p:nvPr/>
        </p:nvGrpSpPr>
        <p:grpSpPr>
          <a:xfrm>
            <a:off x="6219124" y="2902788"/>
            <a:ext cx="318231" cy="355470"/>
            <a:chOff x="6219124" y="2902788"/>
            <a:chExt cx="318231" cy="355470"/>
          </a:xfrm>
        </p:grpSpPr>
        <p:sp>
          <p:nvSpPr>
            <p:cNvPr id="9865" name="Google Shape;9865;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0"/>
          <p:cNvGrpSpPr/>
          <p:nvPr/>
        </p:nvGrpSpPr>
        <p:grpSpPr>
          <a:xfrm>
            <a:off x="4969421" y="2902852"/>
            <a:ext cx="185109" cy="355406"/>
            <a:chOff x="4969421" y="2902852"/>
            <a:chExt cx="185109" cy="355406"/>
          </a:xfrm>
        </p:grpSpPr>
        <p:sp>
          <p:nvSpPr>
            <p:cNvPr id="9869" name="Google Shape;9869;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70"/>
          <p:cNvGrpSpPr/>
          <p:nvPr/>
        </p:nvGrpSpPr>
        <p:grpSpPr>
          <a:xfrm>
            <a:off x="6685259" y="2902852"/>
            <a:ext cx="311414" cy="355406"/>
            <a:chOff x="6685259" y="2902852"/>
            <a:chExt cx="311414" cy="355406"/>
          </a:xfrm>
        </p:grpSpPr>
        <p:sp>
          <p:nvSpPr>
            <p:cNvPr id="9878" name="Google Shape;9878;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0"/>
          <p:cNvGrpSpPr/>
          <p:nvPr/>
        </p:nvGrpSpPr>
        <p:grpSpPr>
          <a:xfrm>
            <a:off x="5309250" y="2903170"/>
            <a:ext cx="359579" cy="355852"/>
            <a:chOff x="5309250" y="2903170"/>
            <a:chExt cx="359579" cy="355852"/>
          </a:xfrm>
        </p:grpSpPr>
        <p:sp>
          <p:nvSpPr>
            <p:cNvPr id="9882" name="Google Shape;9882;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70"/>
          <p:cNvGrpSpPr/>
          <p:nvPr/>
        </p:nvGrpSpPr>
        <p:grpSpPr>
          <a:xfrm>
            <a:off x="2199565" y="2421172"/>
            <a:ext cx="312179" cy="353431"/>
            <a:chOff x="2199565" y="2421172"/>
            <a:chExt cx="312179" cy="353431"/>
          </a:xfrm>
        </p:grpSpPr>
        <p:sp>
          <p:nvSpPr>
            <p:cNvPr id="9886" name="Google Shape;9886;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0"/>
          <p:cNvGrpSpPr/>
          <p:nvPr/>
        </p:nvGrpSpPr>
        <p:grpSpPr>
          <a:xfrm>
            <a:off x="1750887" y="2425727"/>
            <a:ext cx="320143" cy="343269"/>
            <a:chOff x="1750887" y="2425727"/>
            <a:chExt cx="320143" cy="343269"/>
          </a:xfrm>
        </p:grpSpPr>
        <p:sp>
          <p:nvSpPr>
            <p:cNvPr id="9889" name="Google Shape;9889;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0"/>
          <p:cNvGrpSpPr/>
          <p:nvPr/>
        </p:nvGrpSpPr>
        <p:grpSpPr>
          <a:xfrm>
            <a:off x="1298037" y="2425727"/>
            <a:ext cx="338364" cy="342887"/>
            <a:chOff x="1298037" y="2425727"/>
            <a:chExt cx="338364" cy="342887"/>
          </a:xfrm>
        </p:grpSpPr>
        <p:sp>
          <p:nvSpPr>
            <p:cNvPr id="9892" name="Google Shape;9892;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6" name="Google Shape;9896;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7" name="Google Shape;9897;p70"/>
          <p:cNvGrpSpPr/>
          <p:nvPr/>
        </p:nvGrpSpPr>
        <p:grpSpPr>
          <a:xfrm>
            <a:off x="3974207" y="2429009"/>
            <a:ext cx="320143" cy="338491"/>
            <a:chOff x="3974207" y="2429009"/>
            <a:chExt cx="320143" cy="338491"/>
          </a:xfrm>
        </p:grpSpPr>
        <p:sp>
          <p:nvSpPr>
            <p:cNvPr id="9898" name="Google Shape;9898;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0"/>
          <p:cNvGrpSpPr/>
          <p:nvPr/>
        </p:nvGrpSpPr>
        <p:grpSpPr>
          <a:xfrm>
            <a:off x="2623237" y="2431047"/>
            <a:ext cx="355024" cy="332630"/>
            <a:chOff x="2623237" y="2431047"/>
            <a:chExt cx="355024" cy="332630"/>
          </a:xfrm>
        </p:grpSpPr>
        <p:sp>
          <p:nvSpPr>
            <p:cNvPr id="9901" name="Google Shape;9901;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0"/>
          <p:cNvGrpSpPr/>
          <p:nvPr/>
        </p:nvGrpSpPr>
        <p:grpSpPr>
          <a:xfrm>
            <a:off x="6657194" y="2434073"/>
            <a:ext cx="375507" cy="367925"/>
            <a:chOff x="6657194" y="2434073"/>
            <a:chExt cx="375507" cy="367925"/>
          </a:xfrm>
        </p:grpSpPr>
        <p:sp>
          <p:nvSpPr>
            <p:cNvPr id="9906" name="Google Shape;9906;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70"/>
          <p:cNvGrpSpPr/>
          <p:nvPr/>
        </p:nvGrpSpPr>
        <p:grpSpPr>
          <a:xfrm>
            <a:off x="7101317" y="2441655"/>
            <a:ext cx="367925" cy="352380"/>
            <a:chOff x="7101317" y="2441655"/>
            <a:chExt cx="367925" cy="352380"/>
          </a:xfrm>
        </p:grpSpPr>
        <p:sp>
          <p:nvSpPr>
            <p:cNvPr id="9910" name="Google Shape;9910;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0"/>
          <p:cNvGrpSpPr/>
          <p:nvPr/>
        </p:nvGrpSpPr>
        <p:grpSpPr>
          <a:xfrm>
            <a:off x="5756399" y="2434456"/>
            <a:ext cx="367925" cy="367161"/>
            <a:chOff x="5756399" y="2434456"/>
            <a:chExt cx="367925" cy="367161"/>
          </a:xfrm>
        </p:grpSpPr>
        <p:sp>
          <p:nvSpPr>
            <p:cNvPr id="9913" name="Google Shape;9913;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2" name="Google Shape;9922;p70"/>
          <p:cNvGrpSpPr/>
          <p:nvPr/>
        </p:nvGrpSpPr>
        <p:grpSpPr>
          <a:xfrm>
            <a:off x="7964906" y="2434073"/>
            <a:ext cx="373627" cy="367925"/>
            <a:chOff x="7964906" y="2434073"/>
            <a:chExt cx="373627" cy="367925"/>
          </a:xfrm>
        </p:grpSpPr>
        <p:sp>
          <p:nvSpPr>
            <p:cNvPr id="9923" name="Google Shape;9923;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0"/>
          <p:cNvGrpSpPr/>
          <p:nvPr/>
        </p:nvGrpSpPr>
        <p:grpSpPr>
          <a:xfrm>
            <a:off x="6194086" y="2437737"/>
            <a:ext cx="369837" cy="360471"/>
            <a:chOff x="6194086" y="2437737"/>
            <a:chExt cx="369837" cy="360471"/>
          </a:xfrm>
        </p:grpSpPr>
        <p:sp>
          <p:nvSpPr>
            <p:cNvPr id="9926" name="Google Shape;9926;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9931"/>
        <p:cNvGrpSpPr/>
        <p:nvPr/>
      </p:nvGrpSpPr>
      <p:grpSpPr>
        <a:xfrm>
          <a:off x="0" y="0"/>
          <a:ext cx="0" cy="0"/>
          <a:chOff x="0" y="0"/>
          <a:chExt cx="0" cy="0"/>
        </a:xfrm>
      </p:grpSpPr>
      <p:sp>
        <p:nvSpPr>
          <p:cNvPr id="9932" name="Google Shape;9932;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Business Icons</a:t>
            </a:r>
            <a:endParaRPr dirty="0">
              <a:solidFill>
                <a:schemeClr val="bg1"/>
              </a:solidFill>
              <a:latin typeface="Poppins" pitchFamily="2" charset="77"/>
              <a:ea typeface="Arial"/>
              <a:cs typeface="Poppins" pitchFamily="2" charset="77"/>
              <a:sym typeface="Arial"/>
            </a:endParaRPr>
          </a:p>
        </p:txBody>
      </p:sp>
      <p:sp>
        <p:nvSpPr>
          <p:cNvPr id="9933" name="Google Shape;9933;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34" name="Google Shape;9934;p71"/>
          <p:cNvGrpSpPr/>
          <p:nvPr/>
        </p:nvGrpSpPr>
        <p:grpSpPr>
          <a:xfrm>
            <a:off x="3541011" y="1508594"/>
            <a:ext cx="350166" cy="349434"/>
            <a:chOff x="3541011" y="1508594"/>
            <a:chExt cx="350166" cy="349434"/>
          </a:xfrm>
        </p:grpSpPr>
        <p:sp>
          <p:nvSpPr>
            <p:cNvPr id="9935" name="Google Shape;9935;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71"/>
          <p:cNvGrpSpPr/>
          <p:nvPr/>
        </p:nvGrpSpPr>
        <p:grpSpPr>
          <a:xfrm>
            <a:off x="3122257" y="1508594"/>
            <a:ext cx="294850" cy="349434"/>
            <a:chOff x="3122257" y="1508594"/>
            <a:chExt cx="294850" cy="349434"/>
          </a:xfrm>
        </p:grpSpPr>
        <p:sp>
          <p:nvSpPr>
            <p:cNvPr id="9949" name="Google Shape;9949;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1"/>
          <p:cNvGrpSpPr/>
          <p:nvPr/>
        </p:nvGrpSpPr>
        <p:grpSpPr>
          <a:xfrm>
            <a:off x="910723" y="1508212"/>
            <a:ext cx="251660" cy="350166"/>
            <a:chOff x="910723" y="1508212"/>
            <a:chExt cx="251660" cy="350166"/>
          </a:xfrm>
        </p:grpSpPr>
        <p:sp>
          <p:nvSpPr>
            <p:cNvPr id="9955" name="Google Shape;9955;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1"/>
          <p:cNvGrpSpPr/>
          <p:nvPr/>
        </p:nvGrpSpPr>
        <p:grpSpPr>
          <a:xfrm>
            <a:off x="1308631" y="1507830"/>
            <a:ext cx="350166" cy="350198"/>
            <a:chOff x="1308631" y="1507830"/>
            <a:chExt cx="350166" cy="350198"/>
          </a:xfrm>
        </p:grpSpPr>
        <p:sp>
          <p:nvSpPr>
            <p:cNvPr id="9973" name="Google Shape;9973;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756921" y="1509739"/>
            <a:ext cx="345997" cy="345997"/>
            <a:chOff x="1756921" y="1509739"/>
            <a:chExt cx="345997" cy="345997"/>
          </a:xfrm>
        </p:grpSpPr>
        <p:sp>
          <p:nvSpPr>
            <p:cNvPr id="9978" name="Google Shape;9978;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1"/>
          <p:cNvGrpSpPr/>
          <p:nvPr/>
        </p:nvGrpSpPr>
        <p:grpSpPr>
          <a:xfrm>
            <a:off x="2216956" y="1510503"/>
            <a:ext cx="318721" cy="345615"/>
            <a:chOff x="2216956" y="1510503"/>
            <a:chExt cx="318721" cy="345615"/>
          </a:xfrm>
        </p:grpSpPr>
        <p:sp>
          <p:nvSpPr>
            <p:cNvPr id="9996" name="Google Shape;9996;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71"/>
          <p:cNvGrpSpPr/>
          <p:nvPr/>
        </p:nvGrpSpPr>
        <p:grpSpPr>
          <a:xfrm>
            <a:off x="3988156" y="1568461"/>
            <a:ext cx="349052" cy="230049"/>
            <a:chOff x="3988156" y="1568461"/>
            <a:chExt cx="349052" cy="230049"/>
          </a:xfrm>
        </p:grpSpPr>
        <p:sp>
          <p:nvSpPr>
            <p:cNvPr id="10002" name="Google Shape;10002;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1"/>
          <p:cNvGrpSpPr/>
          <p:nvPr/>
        </p:nvGrpSpPr>
        <p:grpSpPr>
          <a:xfrm>
            <a:off x="2633037" y="1499873"/>
            <a:ext cx="379002" cy="366112"/>
            <a:chOff x="2633037" y="1499873"/>
            <a:chExt cx="379002" cy="366112"/>
          </a:xfrm>
        </p:grpSpPr>
        <p:sp>
          <p:nvSpPr>
            <p:cNvPr id="10010" name="Google Shape;10010;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1"/>
          <p:cNvGrpSpPr/>
          <p:nvPr/>
        </p:nvGrpSpPr>
        <p:grpSpPr>
          <a:xfrm>
            <a:off x="6675256" y="1516169"/>
            <a:ext cx="327823" cy="357009"/>
            <a:chOff x="6675256" y="1516169"/>
            <a:chExt cx="327823" cy="357009"/>
          </a:xfrm>
        </p:grpSpPr>
        <p:sp>
          <p:nvSpPr>
            <p:cNvPr id="10017" name="Google Shape;10017;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1"/>
          <p:cNvGrpSpPr/>
          <p:nvPr/>
        </p:nvGrpSpPr>
        <p:grpSpPr>
          <a:xfrm>
            <a:off x="8020159" y="1516551"/>
            <a:ext cx="300897" cy="356627"/>
            <a:chOff x="8020159" y="1516551"/>
            <a:chExt cx="300897" cy="356627"/>
          </a:xfrm>
        </p:grpSpPr>
        <p:sp>
          <p:nvSpPr>
            <p:cNvPr id="10027" name="Google Shape;10027;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71"/>
          <p:cNvGrpSpPr/>
          <p:nvPr/>
        </p:nvGrpSpPr>
        <p:grpSpPr>
          <a:xfrm>
            <a:off x="5377363" y="1516169"/>
            <a:ext cx="257357" cy="356627"/>
            <a:chOff x="5377363" y="1516169"/>
            <a:chExt cx="257357" cy="356627"/>
          </a:xfrm>
        </p:grpSpPr>
        <p:sp>
          <p:nvSpPr>
            <p:cNvPr id="10033" name="Google Shape;10033;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1"/>
          <p:cNvGrpSpPr/>
          <p:nvPr/>
        </p:nvGrpSpPr>
        <p:grpSpPr>
          <a:xfrm>
            <a:off x="4880567" y="1535870"/>
            <a:ext cx="356245" cy="317607"/>
            <a:chOff x="4880567" y="1535870"/>
            <a:chExt cx="356245" cy="317607"/>
          </a:xfrm>
        </p:grpSpPr>
        <p:sp>
          <p:nvSpPr>
            <p:cNvPr id="10051" name="Google Shape;10051;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1"/>
          <p:cNvGrpSpPr/>
          <p:nvPr/>
        </p:nvGrpSpPr>
        <p:grpSpPr>
          <a:xfrm>
            <a:off x="5771483" y="1515787"/>
            <a:ext cx="357359" cy="357391"/>
            <a:chOff x="5771483" y="1515787"/>
            <a:chExt cx="357359" cy="357391"/>
          </a:xfrm>
        </p:grpSpPr>
        <p:sp>
          <p:nvSpPr>
            <p:cNvPr id="10057" name="Google Shape;10057;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71"/>
          <p:cNvGrpSpPr/>
          <p:nvPr/>
        </p:nvGrpSpPr>
        <p:grpSpPr>
          <a:xfrm>
            <a:off x="7121669" y="1533610"/>
            <a:ext cx="321362" cy="321362"/>
            <a:chOff x="7121669" y="1533610"/>
            <a:chExt cx="321362" cy="321362"/>
          </a:xfrm>
        </p:grpSpPr>
        <p:sp>
          <p:nvSpPr>
            <p:cNvPr id="10062" name="Google Shape;10062;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1"/>
          <p:cNvGrpSpPr/>
          <p:nvPr/>
        </p:nvGrpSpPr>
        <p:grpSpPr>
          <a:xfrm>
            <a:off x="7562766" y="1514864"/>
            <a:ext cx="327059" cy="360192"/>
            <a:chOff x="7562766" y="1514864"/>
            <a:chExt cx="327059" cy="360192"/>
          </a:xfrm>
        </p:grpSpPr>
        <p:sp>
          <p:nvSpPr>
            <p:cNvPr id="10067" name="Google Shape;10067;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221229" y="1498673"/>
            <a:ext cx="361636" cy="362183"/>
            <a:chOff x="6259175" y="1559008"/>
            <a:chExt cx="271743" cy="272093"/>
          </a:xfrm>
        </p:grpSpPr>
        <p:sp>
          <p:nvSpPr>
            <p:cNvPr id="10072" name="Google Shape;10072;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71"/>
          <p:cNvGrpSpPr/>
          <p:nvPr/>
        </p:nvGrpSpPr>
        <p:grpSpPr>
          <a:xfrm>
            <a:off x="2661459" y="2015001"/>
            <a:ext cx="322508" cy="273494"/>
            <a:chOff x="2661459" y="2015001"/>
            <a:chExt cx="322508" cy="273494"/>
          </a:xfrm>
        </p:grpSpPr>
        <p:sp>
          <p:nvSpPr>
            <p:cNvPr id="10090" name="Google Shape;10090;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1"/>
          <p:cNvGrpSpPr/>
          <p:nvPr/>
        </p:nvGrpSpPr>
        <p:grpSpPr>
          <a:xfrm>
            <a:off x="6671087" y="2009304"/>
            <a:ext cx="332757" cy="281833"/>
            <a:chOff x="6671087" y="2009304"/>
            <a:chExt cx="332757" cy="281833"/>
          </a:xfrm>
        </p:grpSpPr>
        <p:sp>
          <p:nvSpPr>
            <p:cNvPr id="10093" name="Google Shape;10093;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6" name="Google Shape;10096;p71"/>
          <p:cNvGrpSpPr/>
          <p:nvPr/>
        </p:nvGrpSpPr>
        <p:grpSpPr>
          <a:xfrm>
            <a:off x="2201806" y="1976585"/>
            <a:ext cx="349784" cy="349434"/>
            <a:chOff x="2201806" y="1976585"/>
            <a:chExt cx="349784" cy="349434"/>
          </a:xfrm>
        </p:grpSpPr>
        <p:sp>
          <p:nvSpPr>
            <p:cNvPr id="10097" name="Google Shape;10097;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3094217" y="1976585"/>
            <a:ext cx="350198" cy="350548"/>
            <a:chOff x="3094217" y="1976585"/>
            <a:chExt cx="350198" cy="350548"/>
          </a:xfrm>
        </p:grpSpPr>
        <p:sp>
          <p:nvSpPr>
            <p:cNvPr id="10102" name="Google Shape;10102;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1"/>
          <p:cNvGrpSpPr/>
          <p:nvPr/>
        </p:nvGrpSpPr>
        <p:grpSpPr>
          <a:xfrm>
            <a:off x="870939" y="1975821"/>
            <a:ext cx="332375" cy="350071"/>
            <a:chOff x="870939" y="1975821"/>
            <a:chExt cx="332375" cy="350071"/>
          </a:xfrm>
        </p:grpSpPr>
        <p:sp>
          <p:nvSpPr>
            <p:cNvPr id="10116" name="Google Shape;10116;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71"/>
          <p:cNvGrpSpPr/>
          <p:nvPr/>
        </p:nvGrpSpPr>
        <p:grpSpPr>
          <a:xfrm>
            <a:off x="3979435" y="1976585"/>
            <a:ext cx="345265" cy="349848"/>
            <a:chOff x="3979435" y="1976585"/>
            <a:chExt cx="345265" cy="349848"/>
          </a:xfrm>
        </p:grpSpPr>
        <p:sp>
          <p:nvSpPr>
            <p:cNvPr id="10122" name="Google Shape;10122;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3576626" y="1975821"/>
            <a:ext cx="284251" cy="351694"/>
            <a:chOff x="3576626" y="1975821"/>
            <a:chExt cx="284251" cy="351694"/>
          </a:xfrm>
        </p:grpSpPr>
        <p:sp>
          <p:nvSpPr>
            <p:cNvPr id="10140" name="Google Shape;10140;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1"/>
          <p:cNvGrpSpPr/>
          <p:nvPr/>
        </p:nvGrpSpPr>
        <p:grpSpPr>
          <a:xfrm>
            <a:off x="2722090" y="2890162"/>
            <a:ext cx="238770" cy="371841"/>
            <a:chOff x="2722090" y="2890162"/>
            <a:chExt cx="238770" cy="371841"/>
          </a:xfrm>
        </p:grpSpPr>
        <p:sp>
          <p:nvSpPr>
            <p:cNvPr id="10144" name="Google Shape;10144;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71"/>
          <p:cNvGrpSpPr/>
          <p:nvPr/>
        </p:nvGrpSpPr>
        <p:grpSpPr>
          <a:xfrm>
            <a:off x="6216367" y="1970156"/>
            <a:ext cx="361147" cy="361147"/>
            <a:chOff x="6216367" y="1970156"/>
            <a:chExt cx="361147" cy="361147"/>
          </a:xfrm>
        </p:grpSpPr>
        <p:sp>
          <p:nvSpPr>
            <p:cNvPr id="10149" name="Google Shape;10149;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1"/>
          <p:cNvGrpSpPr/>
          <p:nvPr/>
        </p:nvGrpSpPr>
        <p:grpSpPr>
          <a:xfrm>
            <a:off x="1289311" y="2926222"/>
            <a:ext cx="408156" cy="299783"/>
            <a:chOff x="1289311" y="2926222"/>
            <a:chExt cx="408156" cy="299783"/>
          </a:xfrm>
        </p:grpSpPr>
        <p:sp>
          <p:nvSpPr>
            <p:cNvPr id="10154" name="Google Shape;10154;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71"/>
          <p:cNvGrpSpPr/>
          <p:nvPr/>
        </p:nvGrpSpPr>
        <p:grpSpPr>
          <a:xfrm>
            <a:off x="7978465" y="1969392"/>
            <a:ext cx="361147" cy="360797"/>
            <a:chOff x="7978465" y="1969392"/>
            <a:chExt cx="361147" cy="360797"/>
          </a:xfrm>
        </p:grpSpPr>
        <p:sp>
          <p:nvSpPr>
            <p:cNvPr id="10157" name="Google Shape;10157;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71"/>
          <p:cNvGrpSpPr/>
          <p:nvPr/>
        </p:nvGrpSpPr>
        <p:grpSpPr>
          <a:xfrm>
            <a:off x="854261" y="2908813"/>
            <a:ext cx="377474" cy="335748"/>
            <a:chOff x="854261" y="2908813"/>
            <a:chExt cx="377474" cy="335748"/>
          </a:xfrm>
        </p:grpSpPr>
        <p:sp>
          <p:nvSpPr>
            <p:cNvPr id="10168" name="Google Shape;10168;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1"/>
          <p:cNvGrpSpPr/>
          <p:nvPr/>
        </p:nvGrpSpPr>
        <p:grpSpPr>
          <a:xfrm>
            <a:off x="1749728" y="2894777"/>
            <a:ext cx="386927" cy="363438"/>
            <a:chOff x="1749728" y="2894777"/>
            <a:chExt cx="386927" cy="363438"/>
          </a:xfrm>
        </p:grpSpPr>
        <p:sp>
          <p:nvSpPr>
            <p:cNvPr id="10174" name="Google Shape;10174;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71"/>
          <p:cNvGrpSpPr/>
          <p:nvPr/>
        </p:nvGrpSpPr>
        <p:grpSpPr>
          <a:xfrm>
            <a:off x="7098912" y="1969392"/>
            <a:ext cx="359651" cy="361560"/>
            <a:chOff x="7098912" y="1969392"/>
            <a:chExt cx="359651" cy="361560"/>
          </a:xfrm>
        </p:grpSpPr>
        <p:sp>
          <p:nvSpPr>
            <p:cNvPr id="10182" name="Google Shape;10182;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5" name="Google Shape;10195;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6" name="Google Shape;10196;p71"/>
          <p:cNvGrpSpPr/>
          <p:nvPr/>
        </p:nvGrpSpPr>
        <p:grpSpPr>
          <a:xfrm>
            <a:off x="5352728" y="1990239"/>
            <a:ext cx="327091" cy="322508"/>
            <a:chOff x="5352728" y="1990239"/>
            <a:chExt cx="327091" cy="322508"/>
          </a:xfrm>
        </p:grpSpPr>
        <p:sp>
          <p:nvSpPr>
            <p:cNvPr id="10197" name="Google Shape;10197;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1"/>
          <p:cNvGrpSpPr/>
          <p:nvPr/>
        </p:nvGrpSpPr>
        <p:grpSpPr>
          <a:xfrm>
            <a:off x="7538896" y="1970156"/>
            <a:ext cx="361147" cy="361529"/>
            <a:chOff x="7538896" y="1970156"/>
            <a:chExt cx="361147" cy="361529"/>
          </a:xfrm>
        </p:grpSpPr>
        <p:sp>
          <p:nvSpPr>
            <p:cNvPr id="10201" name="Google Shape;10201;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71"/>
          <p:cNvGrpSpPr/>
          <p:nvPr/>
        </p:nvGrpSpPr>
        <p:grpSpPr>
          <a:xfrm>
            <a:off x="4896099" y="1970920"/>
            <a:ext cx="358155" cy="358123"/>
            <a:chOff x="4896099" y="1970920"/>
            <a:chExt cx="358155" cy="358123"/>
          </a:xfrm>
        </p:grpSpPr>
        <p:sp>
          <p:nvSpPr>
            <p:cNvPr id="10208" name="Google Shape;10208;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1"/>
          <p:cNvGrpSpPr/>
          <p:nvPr/>
        </p:nvGrpSpPr>
        <p:grpSpPr>
          <a:xfrm>
            <a:off x="4048787" y="2977019"/>
            <a:ext cx="283488" cy="198604"/>
            <a:chOff x="4048787" y="2977019"/>
            <a:chExt cx="283488" cy="198604"/>
          </a:xfrm>
        </p:grpSpPr>
        <p:sp>
          <p:nvSpPr>
            <p:cNvPr id="10212" name="Google Shape;10212;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1"/>
          <p:cNvGrpSpPr/>
          <p:nvPr/>
        </p:nvGrpSpPr>
        <p:grpSpPr>
          <a:xfrm>
            <a:off x="4054103" y="2430191"/>
            <a:ext cx="218687" cy="349052"/>
            <a:chOff x="4054103" y="2430191"/>
            <a:chExt cx="218687" cy="349052"/>
          </a:xfrm>
        </p:grpSpPr>
        <p:sp>
          <p:nvSpPr>
            <p:cNvPr id="10219" name="Google Shape;10219;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1"/>
          <p:cNvGrpSpPr/>
          <p:nvPr/>
        </p:nvGrpSpPr>
        <p:grpSpPr>
          <a:xfrm>
            <a:off x="2185128" y="2427549"/>
            <a:ext cx="382758" cy="356595"/>
            <a:chOff x="2185128" y="2427549"/>
            <a:chExt cx="382758" cy="356595"/>
          </a:xfrm>
        </p:grpSpPr>
        <p:sp>
          <p:nvSpPr>
            <p:cNvPr id="10222" name="Google Shape;10222;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71"/>
          <p:cNvGrpSpPr/>
          <p:nvPr/>
        </p:nvGrpSpPr>
        <p:grpSpPr>
          <a:xfrm>
            <a:off x="3539102" y="2427549"/>
            <a:ext cx="355099" cy="355481"/>
            <a:chOff x="3539102" y="2427549"/>
            <a:chExt cx="355099" cy="355481"/>
          </a:xfrm>
        </p:grpSpPr>
        <p:sp>
          <p:nvSpPr>
            <p:cNvPr id="10227" name="Google Shape;10227;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71"/>
          <p:cNvGrpSpPr/>
          <p:nvPr/>
        </p:nvGrpSpPr>
        <p:grpSpPr>
          <a:xfrm>
            <a:off x="2656907" y="2439293"/>
            <a:ext cx="332757" cy="332343"/>
            <a:chOff x="2656907" y="2439293"/>
            <a:chExt cx="332757" cy="332343"/>
          </a:xfrm>
        </p:grpSpPr>
        <p:sp>
          <p:nvSpPr>
            <p:cNvPr id="10230" name="Google Shape;10230;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71"/>
          <p:cNvGrpSpPr/>
          <p:nvPr/>
        </p:nvGrpSpPr>
        <p:grpSpPr>
          <a:xfrm>
            <a:off x="1731523" y="2422616"/>
            <a:ext cx="399435" cy="365698"/>
            <a:chOff x="1731523" y="2422616"/>
            <a:chExt cx="399435" cy="365698"/>
          </a:xfrm>
        </p:grpSpPr>
        <p:sp>
          <p:nvSpPr>
            <p:cNvPr id="10238" name="Google Shape;10238;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1"/>
          <p:cNvGrpSpPr/>
          <p:nvPr/>
        </p:nvGrpSpPr>
        <p:grpSpPr>
          <a:xfrm>
            <a:off x="3097241" y="2433564"/>
            <a:ext cx="344883" cy="343387"/>
            <a:chOff x="3097241" y="2433564"/>
            <a:chExt cx="344883" cy="343387"/>
          </a:xfrm>
        </p:grpSpPr>
        <p:sp>
          <p:nvSpPr>
            <p:cNvPr id="10242" name="Google Shape;10242;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1"/>
          <p:cNvGrpSpPr/>
          <p:nvPr/>
        </p:nvGrpSpPr>
        <p:grpSpPr>
          <a:xfrm>
            <a:off x="1278299" y="2439293"/>
            <a:ext cx="410829" cy="332343"/>
            <a:chOff x="1278299" y="2439293"/>
            <a:chExt cx="410829" cy="332343"/>
          </a:xfrm>
        </p:grpSpPr>
        <p:sp>
          <p:nvSpPr>
            <p:cNvPr id="10252" name="Google Shape;10252;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71"/>
          <p:cNvGrpSpPr/>
          <p:nvPr/>
        </p:nvGrpSpPr>
        <p:grpSpPr>
          <a:xfrm>
            <a:off x="870939" y="2439293"/>
            <a:ext cx="331993" cy="331993"/>
            <a:chOff x="870939" y="2439293"/>
            <a:chExt cx="331993" cy="331993"/>
          </a:xfrm>
        </p:grpSpPr>
        <p:sp>
          <p:nvSpPr>
            <p:cNvPr id="10261" name="Google Shape;10261;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71"/>
          <p:cNvGrpSpPr/>
          <p:nvPr/>
        </p:nvGrpSpPr>
        <p:grpSpPr>
          <a:xfrm>
            <a:off x="6644957" y="2456353"/>
            <a:ext cx="371395" cy="278904"/>
            <a:chOff x="6644957" y="2456353"/>
            <a:chExt cx="371395" cy="278904"/>
          </a:xfrm>
        </p:grpSpPr>
        <p:sp>
          <p:nvSpPr>
            <p:cNvPr id="10278" name="Google Shape;10278;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71"/>
          <p:cNvGrpSpPr/>
          <p:nvPr/>
        </p:nvGrpSpPr>
        <p:grpSpPr>
          <a:xfrm>
            <a:off x="5388757" y="2414659"/>
            <a:ext cx="260349" cy="362292"/>
            <a:chOff x="5388757" y="2414659"/>
            <a:chExt cx="260349" cy="362292"/>
          </a:xfrm>
        </p:grpSpPr>
        <p:sp>
          <p:nvSpPr>
            <p:cNvPr id="10284" name="Google Shape;10284;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1"/>
          <p:cNvGrpSpPr/>
          <p:nvPr/>
        </p:nvGrpSpPr>
        <p:grpSpPr>
          <a:xfrm>
            <a:off x="3567142" y="2905757"/>
            <a:ext cx="348288" cy="340331"/>
            <a:chOff x="3567142" y="2905757"/>
            <a:chExt cx="348288" cy="340331"/>
          </a:xfrm>
        </p:grpSpPr>
        <p:sp>
          <p:nvSpPr>
            <p:cNvPr id="10305" name="Google Shape;10305;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71"/>
          <p:cNvGrpSpPr/>
          <p:nvPr/>
        </p:nvGrpSpPr>
        <p:grpSpPr>
          <a:xfrm>
            <a:off x="7967103" y="2415041"/>
            <a:ext cx="355863" cy="361911"/>
            <a:chOff x="7967103" y="2415041"/>
            <a:chExt cx="355863" cy="361911"/>
          </a:xfrm>
        </p:grpSpPr>
        <p:sp>
          <p:nvSpPr>
            <p:cNvPr id="10311" name="Google Shape;10311;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71"/>
          <p:cNvGrpSpPr/>
          <p:nvPr/>
        </p:nvGrpSpPr>
        <p:grpSpPr>
          <a:xfrm>
            <a:off x="7529411" y="2414659"/>
            <a:ext cx="355863" cy="362292"/>
            <a:chOff x="7529411" y="2414659"/>
            <a:chExt cx="355863" cy="362292"/>
          </a:xfrm>
        </p:grpSpPr>
        <p:sp>
          <p:nvSpPr>
            <p:cNvPr id="10323" name="Google Shape;10323;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1"/>
          <p:cNvGrpSpPr/>
          <p:nvPr/>
        </p:nvGrpSpPr>
        <p:grpSpPr>
          <a:xfrm>
            <a:off x="5733194" y="2431718"/>
            <a:ext cx="446826" cy="327059"/>
            <a:chOff x="5733194" y="2431718"/>
            <a:chExt cx="446826" cy="327059"/>
          </a:xfrm>
        </p:grpSpPr>
        <p:sp>
          <p:nvSpPr>
            <p:cNvPr id="10336" name="Google Shape;10336;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1"/>
          <p:cNvGrpSpPr/>
          <p:nvPr/>
        </p:nvGrpSpPr>
        <p:grpSpPr>
          <a:xfrm>
            <a:off x="4876780" y="2418064"/>
            <a:ext cx="407774" cy="356627"/>
            <a:chOff x="4876780" y="2418064"/>
            <a:chExt cx="407774" cy="356627"/>
          </a:xfrm>
        </p:grpSpPr>
        <p:sp>
          <p:nvSpPr>
            <p:cNvPr id="10340" name="Google Shape;10340;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1"/>
          <p:cNvGrpSpPr/>
          <p:nvPr/>
        </p:nvGrpSpPr>
        <p:grpSpPr>
          <a:xfrm>
            <a:off x="7070872" y="2410871"/>
            <a:ext cx="398321" cy="371013"/>
            <a:chOff x="7070872" y="2410871"/>
            <a:chExt cx="398321" cy="371013"/>
          </a:xfrm>
        </p:grpSpPr>
        <p:sp>
          <p:nvSpPr>
            <p:cNvPr id="10349" name="Google Shape;10349;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3" name="Google Shape;10353;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4" name="Google Shape;10354;p71"/>
          <p:cNvGrpSpPr/>
          <p:nvPr/>
        </p:nvGrpSpPr>
        <p:grpSpPr>
          <a:xfrm>
            <a:off x="5318259" y="2982111"/>
            <a:ext cx="371013" cy="220787"/>
            <a:chOff x="5318259" y="2982111"/>
            <a:chExt cx="371013" cy="220787"/>
          </a:xfrm>
        </p:grpSpPr>
        <p:sp>
          <p:nvSpPr>
            <p:cNvPr id="10355" name="Google Shape;10355;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71"/>
          <p:cNvGrpSpPr/>
          <p:nvPr/>
        </p:nvGrpSpPr>
        <p:grpSpPr>
          <a:xfrm>
            <a:off x="7073928" y="2905757"/>
            <a:ext cx="371395" cy="371809"/>
            <a:chOff x="7073928" y="2905757"/>
            <a:chExt cx="371395" cy="371809"/>
          </a:xfrm>
        </p:grpSpPr>
        <p:sp>
          <p:nvSpPr>
            <p:cNvPr id="10364" name="Google Shape;10364;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1"/>
          <p:cNvGrpSpPr/>
          <p:nvPr/>
        </p:nvGrpSpPr>
        <p:grpSpPr>
          <a:xfrm>
            <a:off x="6188327" y="2955408"/>
            <a:ext cx="371395" cy="272857"/>
            <a:chOff x="6188327" y="2955408"/>
            <a:chExt cx="371395" cy="272857"/>
          </a:xfrm>
        </p:grpSpPr>
        <p:sp>
          <p:nvSpPr>
            <p:cNvPr id="10368" name="Google Shape;10368;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71"/>
          <p:cNvGrpSpPr/>
          <p:nvPr/>
        </p:nvGrpSpPr>
        <p:grpSpPr>
          <a:xfrm>
            <a:off x="7521454" y="2906139"/>
            <a:ext cx="359651" cy="371013"/>
            <a:chOff x="7521454" y="2906139"/>
            <a:chExt cx="359651" cy="371013"/>
          </a:xfrm>
        </p:grpSpPr>
        <p:sp>
          <p:nvSpPr>
            <p:cNvPr id="10371" name="Google Shape;10371;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1"/>
          <p:cNvGrpSpPr/>
          <p:nvPr/>
        </p:nvGrpSpPr>
        <p:grpSpPr>
          <a:xfrm>
            <a:off x="5782845" y="2906521"/>
            <a:ext cx="301661" cy="371013"/>
            <a:chOff x="5782845" y="2906521"/>
            <a:chExt cx="301661" cy="371013"/>
          </a:xfrm>
        </p:grpSpPr>
        <p:sp>
          <p:nvSpPr>
            <p:cNvPr id="10377" name="Google Shape;10377;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71"/>
          <p:cNvGrpSpPr/>
          <p:nvPr/>
        </p:nvGrpSpPr>
        <p:grpSpPr>
          <a:xfrm>
            <a:off x="6630539" y="2917502"/>
            <a:ext cx="371777" cy="349434"/>
            <a:chOff x="6630539" y="2917502"/>
            <a:chExt cx="371777" cy="349434"/>
          </a:xfrm>
        </p:grpSpPr>
        <p:sp>
          <p:nvSpPr>
            <p:cNvPr id="10381" name="Google Shape;10381;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1"/>
          <p:cNvGrpSpPr/>
          <p:nvPr/>
        </p:nvGrpSpPr>
        <p:grpSpPr>
          <a:xfrm>
            <a:off x="2171474" y="3369229"/>
            <a:ext cx="408156" cy="343737"/>
            <a:chOff x="2171474" y="3369229"/>
            <a:chExt cx="408156" cy="343737"/>
          </a:xfrm>
        </p:grpSpPr>
        <p:sp>
          <p:nvSpPr>
            <p:cNvPr id="10389" name="Google Shape;10389;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71"/>
          <p:cNvGrpSpPr/>
          <p:nvPr/>
        </p:nvGrpSpPr>
        <p:grpSpPr>
          <a:xfrm>
            <a:off x="4891198" y="2925108"/>
            <a:ext cx="334634" cy="334634"/>
            <a:chOff x="4891198" y="2925108"/>
            <a:chExt cx="334634" cy="334634"/>
          </a:xfrm>
        </p:grpSpPr>
        <p:sp>
          <p:nvSpPr>
            <p:cNvPr id="10394" name="Google Shape;10394;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1"/>
          <p:cNvGrpSpPr/>
          <p:nvPr/>
        </p:nvGrpSpPr>
        <p:grpSpPr>
          <a:xfrm>
            <a:off x="7976174" y="2925108"/>
            <a:ext cx="334666" cy="334634"/>
            <a:chOff x="7976174" y="2925108"/>
            <a:chExt cx="334666" cy="334634"/>
          </a:xfrm>
        </p:grpSpPr>
        <p:sp>
          <p:nvSpPr>
            <p:cNvPr id="10403" name="Google Shape;10403;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71"/>
          <p:cNvGrpSpPr/>
          <p:nvPr/>
        </p:nvGrpSpPr>
        <p:grpSpPr>
          <a:xfrm>
            <a:off x="3091957" y="3374131"/>
            <a:ext cx="354717" cy="332757"/>
            <a:chOff x="3091957" y="3374131"/>
            <a:chExt cx="354717" cy="332757"/>
          </a:xfrm>
        </p:grpSpPr>
        <p:sp>
          <p:nvSpPr>
            <p:cNvPr id="10413" name="Google Shape;10413;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71"/>
          <p:cNvGrpSpPr/>
          <p:nvPr/>
        </p:nvGrpSpPr>
        <p:grpSpPr>
          <a:xfrm>
            <a:off x="3988156" y="3380210"/>
            <a:ext cx="353954" cy="318880"/>
            <a:chOff x="3988156" y="3380210"/>
            <a:chExt cx="353954" cy="318880"/>
          </a:xfrm>
        </p:grpSpPr>
        <p:sp>
          <p:nvSpPr>
            <p:cNvPr id="10420" name="Google Shape;10420;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1"/>
          <p:cNvGrpSpPr/>
          <p:nvPr/>
        </p:nvGrpSpPr>
        <p:grpSpPr>
          <a:xfrm>
            <a:off x="3541011" y="3367320"/>
            <a:ext cx="348257" cy="346188"/>
            <a:chOff x="3541011" y="3367320"/>
            <a:chExt cx="348257" cy="346188"/>
          </a:xfrm>
        </p:grpSpPr>
        <p:sp>
          <p:nvSpPr>
            <p:cNvPr id="10426" name="Google Shape;10426;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71"/>
          <p:cNvGrpSpPr/>
          <p:nvPr/>
        </p:nvGrpSpPr>
        <p:grpSpPr>
          <a:xfrm>
            <a:off x="850092" y="3352934"/>
            <a:ext cx="369517" cy="375660"/>
            <a:chOff x="850092" y="3352934"/>
            <a:chExt cx="369517" cy="375660"/>
          </a:xfrm>
        </p:grpSpPr>
        <p:sp>
          <p:nvSpPr>
            <p:cNvPr id="10431" name="Google Shape;10431;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71"/>
          <p:cNvGrpSpPr/>
          <p:nvPr/>
        </p:nvGrpSpPr>
        <p:grpSpPr>
          <a:xfrm>
            <a:off x="1314678" y="3358217"/>
            <a:ext cx="334666" cy="365348"/>
            <a:chOff x="1314678" y="3358217"/>
            <a:chExt cx="334666" cy="365348"/>
          </a:xfrm>
        </p:grpSpPr>
        <p:sp>
          <p:nvSpPr>
            <p:cNvPr id="10437" name="Google Shape;10437;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71"/>
          <p:cNvGrpSpPr/>
          <p:nvPr/>
        </p:nvGrpSpPr>
        <p:grpSpPr>
          <a:xfrm>
            <a:off x="1748582" y="3372635"/>
            <a:ext cx="359269" cy="335780"/>
            <a:chOff x="1748582" y="3372635"/>
            <a:chExt cx="359269" cy="335780"/>
          </a:xfrm>
        </p:grpSpPr>
        <p:sp>
          <p:nvSpPr>
            <p:cNvPr id="10443" name="Google Shape;10443;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71"/>
            <p:cNvGrpSpPr/>
            <p:nvPr/>
          </p:nvGrpSpPr>
          <p:grpSpPr>
            <a:xfrm>
              <a:off x="1748582" y="3372635"/>
              <a:ext cx="333520" cy="335780"/>
              <a:chOff x="1748582" y="3372635"/>
              <a:chExt cx="333520" cy="335780"/>
            </a:xfrm>
          </p:grpSpPr>
          <p:sp>
            <p:nvSpPr>
              <p:cNvPr id="10445" name="Google Shape;10445;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8" name="Google Shape;10448;p71"/>
          <p:cNvGrpSpPr/>
          <p:nvPr/>
        </p:nvGrpSpPr>
        <p:grpSpPr>
          <a:xfrm>
            <a:off x="2640993" y="3357835"/>
            <a:ext cx="365348" cy="364966"/>
            <a:chOff x="2640993" y="3357835"/>
            <a:chExt cx="365348" cy="364966"/>
          </a:xfrm>
        </p:grpSpPr>
        <p:sp>
          <p:nvSpPr>
            <p:cNvPr id="10449" name="Google Shape;10449;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71"/>
          <p:cNvGrpSpPr/>
          <p:nvPr/>
        </p:nvGrpSpPr>
        <p:grpSpPr>
          <a:xfrm>
            <a:off x="4886264" y="3366174"/>
            <a:ext cx="350548" cy="350198"/>
            <a:chOff x="4886264" y="3366174"/>
            <a:chExt cx="350548" cy="350198"/>
          </a:xfrm>
        </p:grpSpPr>
        <p:sp>
          <p:nvSpPr>
            <p:cNvPr id="10460" name="Google Shape;10460;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1"/>
          <p:cNvGrpSpPr/>
          <p:nvPr/>
        </p:nvGrpSpPr>
        <p:grpSpPr>
          <a:xfrm>
            <a:off x="5331913" y="3413947"/>
            <a:ext cx="347143" cy="254684"/>
            <a:chOff x="5331913" y="3413947"/>
            <a:chExt cx="347143" cy="254684"/>
          </a:xfrm>
        </p:grpSpPr>
        <p:sp>
          <p:nvSpPr>
            <p:cNvPr id="10474" name="Google Shape;10474;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1"/>
          <p:cNvGrpSpPr/>
          <p:nvPr/>
        </p:nvGrpSpPr>
        <p:grpSpPr>
          <a:xfrm>
            <a:off x="5776798" y="3409778"/>
            <a:ext cx="346379" cy="264518"/>
            <a:chOff x="5776798" y="3409778"/>
            <a:chExt cx="346379" cy="264518"/>
          </a:xfrm>
        </p:grpSpPr>
        <p:sp>
          <p:nvSpPr>
            <p:cNvPr id="10481" name="Google Shape;10481;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71"/>
          <p:cNvGrpSpPr/>
          <p:nvPr/>
        </p:nvGrpSpPr>
        <p:grpSpPr>
          <a:xfrm>
            <a:off x="7108015" y="3396505"/>
            <a:ext cx="344883" cy="290299"/>
            <a:chOff x="7108015" y="3396505"/>
            <a:chExt cx="344883" cy="290299"/>
          </a:xfrm>
        </p:grpSpPr>
        <p:sp>
          <p:nvSpPr>
            <p:cNvPr id="10488" name="Google Shape;10488;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1"/>
          <p:cNvGrpSpPr/>
          <p:nvPr/>
        </p:nvGrpSpPr>
        <p:grpSpPr>
          <a:xfrm>
            <a:off x="7551754" y="3390808"/>
            <a:ext cx="344883" cy="301311"/>
            <a:chOff x="7551754" y="3390808"/>
            <a:chExt cx="344883" cy="301311"/>
          </a:xfrm>
        </p:grpSpPr>
        <p:sp>
          <p:nvSpPr>
            <p:cNvPr id="10493" name="Google Shape;10493;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1"/>
          <p:cNvGrpSpPr/>
          <p:nvPr/>
        </p:nvGrpSpPr>
        <p:grpSpPr>
          <a:xfrm>
            <a:off x="6707084" y="3387403"/>
            <a:ext cx="261145" cy="308504"/>
            <a:chOff x="6707084" y="3387403"/>
            <a:chExt cx="261145" cy="308504"/>
          </a:xfrm>
        </p:grpSpPr>
        <p:sp>
          <p:nvSpPr>
            <p:cNvPr id="10505" name="Google Shape;10505;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848978" y="4297637"/>
            <a:ext cx="377824" cy="324418"/>
            <a:chOff x="848978" y="4297637"/>
            <a:chExt cx="377824" cy="324418"/>
          </a:xfrm>
        </p:grpSpPr>
        <p:sp>
          <p:nvSpPr>
            <p:cNvPr id="10510" name="Google Shape;10510;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2" name="Google Shape;10512;p71"/>
          <p:cNvGrpSpPr/>
          <p:nvPr/>
        </p:nvGrpSpPr>
        <p:grpSpPr>
          <a:xfrm>
            <a:off x="1754279" y="4286593"/>
            <a:ext cx="351439" cy="345965"/>
            <a:chOff x="1754279" y="4286593"/>
            <a:chExt cx="351439" cy="345965"/>
          </a:xfrm>
        </p:grpSpPr>
        <p:sp>
          <p:nvSpPr>
            <p:cNvPr id="10513" name="Google Shape;10513;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1"/>
          <p:cNvGrpSpPr/>
          <p:nvPr/>
        </p:nvGrpSpPr>
        <p:grpSpPr>
          <a:xfrm>
            <a:off x="3996113" y="4291176"/>
            <a:ext cx="336512" cy="335048"/>
            <a:chOff x="3996113" y="4291176"/>
            <a:chExt cx="336512" cy="335048"/>
          </a:xfrm>
        </p:grpSpPr>
        <p:sp>
          <p:nvSpPr>
            <p:cNvPr id="10519" name="Google Shape;10519;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2" name="Google Shape;10522;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3" name="Google Shape;10523;p71"/>
          <p:cNvGrpSpPr/>
          <p:nvPr/>
        </p:nvGrpSpPr>
        <p:grpSpPr>
          <a:xfrm>
            <a:off x="2179081" y="4285511"/>
            <a:ext cx="397525" cy="348670"/>
            <a:chOff x="2179081" y="4285511"/>
            <a:chExt cx="397525" cy="348670"/>
          </a:xfrm>
        </p:grpSpPr>
        <p:sp>
          <p:nvSpPr>
            <p:cNvPr id="10524" name="Google Shape;10524;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71"/>
          <p:cNvGrpSpPr/>
          <p:nvPr/>
        </p:nvGrpSpPr>
        <p:grpSpPr>
          <a:xfrm>
            <a:off x="3584201" y="4294996"/>
            <a:ext cx="267574" cy="329415"/>
            <a:chOff x="3584201" y="4294996"/>
            <a:chExt cx="267574" cy="329415"/>
          </a:xfrm>
        </p:grpSpPr>
        <p:sp>
          <p:nvSpPr>
            <p:cNvPr id="10527" name="Google Shape;10527;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71"/>
          <p:cNvGrpSpPr/>
          <p:nvPr/>
        </p:nvGrpSpPr>
        <p:grpSpPr>
          <a:xfrm>
            <a:off x="3082855" y="4295728"/>
            <a:ext cx="375946" cy="327823"/>
            <a:chOff x="3082855" y="4295728"/>
            <a:chExt cx="375946" cy="327823"/>
          </a:xfrm>
        </p:grpSpPr>
        <p:sp>
          <p:nvSpPr>
            <p:cNvPr id="10532" name="Google Shape;10532;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71"/>
          <p:cNvGrpSpPr/>
          <p:nvPr/>
        </p:nvGrpSpPr>
        <p:grpSpPr>
          <a:xfrm>
            <a:off x="2749016" y="4291176"/>
            <a:ext cx="150831" cy="336926"/>
            <a:chOff x="2749016" y="4291176"/>
            <a:chExt cx="150831" cy="336926"/>
          </a:xfrm>
        </p:grpSpPr>
        <p:sp>
          <p:nvSpPr>
            <p:cNvPr id="10544" name="Google Shape;10544;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1"/>
          <p:cNvGrpSpPr/>
          <p:nvPr/>
        </p:nvGrpSpPr>
        <p:grpSpPr>
          <a:xfrm>
            <a:off x="7127716" y="4279432"/>
            <a:ext cx="248254" cy="361942"/>
            <a:chOff x="7127716" y="4279432"/>
            <a:chExt cx="248254" cy="361942"/>
          </a:xfrm>
        </p:grpSpPr>
        <p:sp>
          <p:nvSpPr>
            <p:cNvPr id="10549" name="Google Shape;10549;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71"/>
          <p:cNvGrpSpPr/>
          <p:nvPr/>
        </p:nvGrpSpPr>
        <p:grpSpPr>
          <a:xfrm>
            <a:off x="7565408" y="4279432"/>
            <a:ext cx="248255" cy="361942"/>
            <a:chOff x="7565408" y="4279432"/>
            <a:chExt cx="248255" cy="361942"/>
          </a:xfrm>
        </p:grpSpPr>
        <p:sp>
          <p:nvSpPr>
            <p:cNvPr id="10559" name="Google Shape;10559;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1"/>
          <p:cNvGrpSpPr/>
          <p:nvPr/>
        </p:nvGrpSpPr>
        <p:grpSpPr>
          <a:xfrm>
            <a:off x="6264109" y="4279432"/>
            <a:ext cx="225498" cy="361560"/>
            <a:chOff x="6264109" y="4279432"/>
            <a:chExt cx="225498" cy="361560"/>
          </a:xfrm>
        </p:grpSpPr>
        <p:sp>
          <p:nvSpPr>
            <p:cNvPr id="10568" name="Google Shape;10568;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71"/>
          <p:cNvGrpSpPr/>
          <p:nvPr/>
        </p:nvGrpSpPr>
        <p:grpSpPr>
          <a:xfrm>
            <a:off x="7929578" y="4284365"/>
            <a:ext cx="395266" cy="351312"/>
            <a:chOff x="7929578" y="4284365"/>
            <a:chExt cx="395266" cy="351312"/>
          </a:xfrm>
        </p:grpSpPr>
        <p:sp>
          <p:nvSpPr>
            <p:cNvPr id="10571" name="Google Shape;10571;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1"/>
          <p:cNvGrpSpPr/>
          <p:nvPr/>
        </p:nvGrpSpPr>
        <p:grpSpPr>
          <a:xfrm>
            <a:off x="6595502" y="4323777"/>
            <a:ext cx="426315" cy="332826"/>
            <a:chOff x="6639652" y="4323777"/>
            <a:chExt cx="426315" cy="332826"/>
          </a:xfrm>
        </p:grpSpPr>
        <p:sp>
          <p:nvSpPr>
            <p:cNvPr id="10576" name="Google Shape;10576;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1"/>
          <p:cNvGrpSpPr/>
          <p:nvPr/>
        </p:nvGrpSpPr>
        <p:grpSpPr>
          <a:xfrm>
            <a:off x="5357662" y="4297637"/>
            <a:ext cx="287275" cy="326296"/>
            <a:chOff x="5357662" y="4297637"/>
            <a:chExt cx="287275" cy="326296"/>
          </a:xfrm>
        </p:grpSpPr>
        <p:sp>
          <p:nvSpPr>
            <p:cNvPr id="10587" name="Google Shape;10587;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1"/>
          <p:cNvGrpSpPr/>
          <p:nvPr/>
        </p:nvGrpSpPr>
        <p:grpSpPr>
          <a:xfrm>
            <a:off x="5774124" y="4294550"/>
            <a:ext cx="331611" cy="331674"/>
            <a:chOff x="5774124" y="4294550"/>
            <a:chExt cx="331611" cy="331674"/>
          </a:xfrm>
        </p:grpSpPr>
        <p:sp>
          <p:nvSpPr>
            <p:cNvPr id="10593" name="Google Shape;10593;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71"/>
          <p:cNvGrpSpPr/>
          <p:nvPr/>
        </p:nvGrpSpPr>
        <p:grpSpPr>
          <a:xfrm>
            <a:off x="4890434" y="4287389"/>
            <a:ext cx="345997" cy="346029"/>
            <a:chOff x="4890434" y="4287389"/>
            <a:chExt cx="345997" cy="346029"/>
          </a:xfrm>
        </p:grpSpPr>
        <p:sp>
          <p:nvSpPr>
            <p:cNvPr id="10596" name="Google Shape;10596;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1"/>
          <p:cNvGrpSpPr/>
          <p:nvPr/>
        </p:nvGrpSpPr>
        <p:grpSpPr>
          <a:xfrm>
            <a:off x="2165809" y="3811059"/>
            <a:ext cx="422542" cy="342973"/>
            <a:chOff x="2165809" y="3811059"/>
            <a:chExt cx="422542" cy="342973"/>
          </a:xfrm>
        </p:grpSpPr>
        <p:sp>
          <p:nvSpPr>
            <p:cNvPr id="10604" name="Google Shape;10604;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2" name="Google Shape;10622;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3" name="Google Shape;10623;p71"/>
          <p:cNvGrpSpPr/>
          <p:nvPr/>
        </p:nvGrpSpPr>
        <p:grpSpPr>
          <a:xfrm>
            <a:off x="903530" y="3806125"/>
            <a:ext cx="264550" cy="353222"/>
            <a:chOff x="903530" y="3806125"/>
            <a:chExt cx="264550" cy="353222"/>
          </a:xfrm>
        </p:grpSpPr>
        <p:sp>
          <p:nvSpPr>
            <p:cNvPr id="10624" name="Google Shape;10624;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71"/>
          <p:cNvGrpSpPr/>
          <p:nvPr/>
        </p:nvGrpSpPr>
        <p:grpSpPr>
          <a:xfrm>
            <a:off x="2611458" y="3816374"/>
            <a:ext cx="426329" cy="332375"/>
            <a:chOff x="2611458" y="3816374"/>
            <a:chExt cx="426329" cy="332375"/>
          </a:xfrm>
        </p:grpSpPr>
        <p:sp>
          <p:nvSpPr>
            <p:cNvPr id="10629" name="Google Shape;10629;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9" name="Google Shape;10639;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1"/>
          <p:cNvGrpSpPr/>
          <p:nvPr/>
        </p:nvGrpSpPr>
        <p:grpSpPr>
          <a:xfrm>
            <a:off x="4019984" y="3805393"/>
            <a:ext cx="293704" cy="353954"/>
            <a:chOff x="4019984" y="3805393"/>
            <a:chExt cx="293704" cy="353954"/>
          </a:xfrm>
        </p:grpSpPr>
        <p:sp>
          <p:nvSpPr>
            <p:cNvPr id="10641" name="Google Shape;10641;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71"/>
          <p:cNvGrpSpPr/>
          <p:nvPr/>
        </p:nvGrpSpPr>
        <p:grpSpPr>
          <a:xfrm>
            <a:off x="8006505" y="3390044"/>
            <a:ext cx="323654" cy="303189"/>
            <a:chOff x="8006505" y="3390044"/>
            <a:chExt cx="323654" cy="303189"/>
          </a:xfrm>
        </p:grpSpPr>
        <p:sp>
          <p:nvSpPr>
            <p:cNvPr id="10644" name="Google Shape;10644;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1"/>
          <p:cNvGrpSpPr/>
          <p:nvPr/>
        </p:nvGrpSpPr>
        <p:grpSpPr>
          <a:xfrm>
            <a:off x="1299146" y="3806507"/>
            <a:ext cx="367990" cy="351312"/>
            <a:chOff x="1299146" y="3806507"/>
            <a:chExt cx="367990" cy="351312"/>
          </a:xfrm>
        </p:grpSpPr>
        <p:sp>
          <p:nvSpPr>
            <p:cNvPr id="10651" name="Google Shape;10651;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71"/>
          <p:cNvGrpSpPr/>
          <p:nvPr/>
        </p:nvGrpSpPr>
        <p:grpSpPr>
          <a:xfrm>
            <a:off x="3095745" y="3805393"/>
            <a:ext cx="352840" cy="354717"/>
            <a:chOff x="3095745" y="3805393"/>
            <a:chExt cx="352840" cy="354717"/>
          </a:xfrm>
        </p:grpSpPr>
        <p:sp>
          <p:nvSpPr>
            <p:cNvPr id="10655" name="Google Shape;10655;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71"/>
          <p:cNvGrpSpPr/>
          <p:nvPr/>
        </p:nvGrpSpPr>
        <p:grpSpPr>
          <a:xfrm>
            <a:off x="7550258" y="3832670"/>
            <a:ext cx="371395" cy="301279"/>
            <a:chOff x="7550258" y="3832670"/>
            <a:chExt cx="371395" cy="301279"/>
          </a:xfrm>
        </p:grpSpPr>
        <p:sp>
          <p:nvSpPr>
            <p:cNvPr id="10662" name="Google Shape;10662;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1"/>
          <p:cNvGrpSpPr/>
          <p:nvPr/>
        </p:nvGrpSpPr>
        <p:grpSpPr>
          <a:xfrm>
            <a:off x="6659725" y="3808035"/>
            <a:ext cx="367608" cy="350548"/>
            <a:chOff x="6659725" y="3808035"/>
            <a:chExt cx="367608" cy="350548"/>
          </a:xfrm>
        </p:grpSpPr>
        <p:sp>
          <p:nvSpPr>
            <p:cNvPr id="10682" name="Google Shape;10682;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1"/>
          <p:cNvGrpSpPr/>
          <p:nvPr/>
        </p:nvGrpSpPr>
        <p:grpSpPr>
          <a:xfrm>
            <a:off x="6219391" y="3816756"/>
            <a:ext cx="356627" cy="334252"/>
            <a:chOff x="6219391" y="3816756"/>
            <a:chExt cx="356627" cy="334252"/>
          </a:xfrm>
        </p:grpSpPr>
        <p:sp>
          <p:nvSpPr>
            <p:cNvPr id="10685" name="Google Shape;10685;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1"/>
          <p:cNvGrpSpPr/>
          <p:nvPr/>
        </p:nvGrpSpPr>
        <p:grpSpPr>
          <a:xfrm>
            <a:off x="5778676" y="3826972"/>
            <a:ext cx="349052" cy="313055"/>
            <a:chOff x="5778676" y="3826972"/>
            <a:chExt cx="349052" cy="313055"/>
          </a:xfrm>
        </p:grpSpPr>
        <p:sp>
          <p:nvSpPr>
            <p:cNvPr id="10690" name="Google Shape;10690;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1"/>
          <p:cNvGrpSpPr/>
          <p:nvPr/>
        </p:nvGrpSpPr>
        <p:grpSpPr>
          <a:xfrm>
            <a:off x="5355784" y="3834547"/>
            <a:ext cx="299019" cy="297905"/>
            <a:chOff x="5355784" y="3834547"/>
            <a:chExt cx="299019" cy="297905"/>
          </a:xfrm>
        </p:grpSpPr>
        <p:sp>
          <p:nvSpPr>
            <p:cNvPr id="10696" name="Google Shape;10696;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1"/>
          <p:cNvGrpSpPr/>
          <p:nvPr/>
        </p:nvGrpSpPr>
        <p:grpSpPr>
          <a:xfrm>
            <a:off x="8036455" y="3807271"/>
            <a:ext cx="292176" cy="353985"/>
            <a:chOff x="8036455" y="3807271"/>
            <a:chExt cx="292176" cy="353985"/>
          </a:xfrm>
        </p:grpSpPr>
        <p:sp>
          <p:nvSpPr>
            <p:cNvPr id="10701" name="Google Shape;10701;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1"/>
          <p:cNvGrpSpPr/>
          <p:nvPr/>
        </p:nvGrpSpPr>
        <p:grpSpPr>
          <a:xfrm>
            <a:off x="4874902" y="3808799"/>
            <a:ext cx="345615" cy="350835"/>
            <a:chOff x="4874902" y="3808799"/>
            <a:chExt cx="345615" cy="350835"/>
          </a:xfrm>
        </p:grpSpPr>
        <p:sp>
          <p:nvSpPr>
            <p:cNvPr id="10704" name="Google Shape;10704;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0724"/>
        <p:cNvGrpSpPr/>
        <p:nvPr/>
      </p:nvGrpSpPr>
      <p:grpSpPr>
        <a:xfrm>
          <a:off x="0" y="0"/>
          <a:ext cx="0" cy="0"/>
          <a:chOff x="0" y="0"/>
          <a:chExt cx="0" cy="0"/>
        </a:xfrm>
      </p:grpSpPr>
      <p:sp>
        <p:nvSpPr>
          <p:cNvPr id="10725" name="Google Shape;10725;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Help &amp; Support Icons</a:t>
            </a:r>
            <a:endParaRPr dirty="0">
              <a:solidFill>
                <a:schemeClr val="bg1"/>
              </a:solidFill>
              <a:latin typeface="Poppins" pitchFamily="2" charset="77"/>
              <a:ea typeface="Arial"/>
              <a:cs typeface="Poppins" pitchFamily="2" charset="77"/>
              <a:sym typeface="Arial"/>
            </a:endParaRPr>
          </a:p>
        </p:txBody>
      </p:sp>
      <p:sp>
        <p:nvSpPr>
          <p:cNvPr id="10726" name="Google Shape;10726;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27" name="Google Shape;10727;p72"/>
          <p:cNvGrpSpPr/>
          <p:nvPr/>
        </p:nvGrpSpPr>
        <p:grpSpPr>
          <a:xfrm>
            <a:off x="2704005" y="4258781"/>
            <a:ext cx="342144" cy="362704"/>
            <a:chOff x="2704005" y="4258781"/>
            <a:chExt cx="342144" cy="362704"/>
          </a:xfrm>
        </p:grpSpPr>
        <p:sp>
          <p:nvSpPr>
            <p:cNvPr id="10728" name="Google Shape;10728;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72"/>
          <p:cNvGrpSpPr/>
          <p:nvPr/>
        </p:nvGrpSpPr>
        <p:grpSpPr>
          <a:xfrm>
            <a:off x="2157462" y="4258496"/>
            <a:ext cx="347435" cy="363370"/>
            <a:chOff x="2157462" y="4258496"/>
            <a:chExt cx="347435" cy="363370"/>
          </a:xfrm>
        </p:grpSpPr>
        <p:sp>
          <p:nvSpPr>
            <p:cNvPr id="10736" name="Google Shape;10736;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72"/>
          <p:cNvGrpSpPr/>
          <p:nvPr/>
        </p:nvGrpSpPr>
        <p:grpSpPr>
          <a:xfrm>
            <a:off x="4010963" y="3763781"/>
            <a:ext cx="343665" cy="363211"/>
            <a:chOff x="4010963" y="3763781"/>
            <a:chExt cx="343665" cy="363211"/>
          </a:xfrm>
        </p:grpSpPr>
        <p:sp>
          <p:nvSpPr>
            <p:cNvPr id="10740" name="Google Shape;10740;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2"/>
          <p:cNvGrpSpPr/>
          <p:nvPr/>
        </p:nvGrpSpPr>
        <p:grpSpPr>
          <a:xfrm>
            <a:off x="2214042" y="3810509"/>
            <a:ext cx="368153" cy="311193"/>
            <a:chOff x="2214042" y="3810509"/>
            <a:chExt cx="368153" cy="311193"/>
          </a:xfrm>
        </p:grpSpPr>
        <p:sp>
          <p:nvSpPr>
            <p:cNvPr id="10746" name="Google Shape;10746;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2"/>
          <p:cNvGrpSpPr/>
          <p:nvPr/>
        </p:nvGrpSpPr>
        <p:grpSpPr>
          <a:xfrm>
            <a:off x="1768938" y="3782219"/>
            <a:ext cx="367805" cy="367773"/>
            <a:chOff x="1768938" y="3782219"/>
            <a:chExt cx="367805" cy="367773"/>
          </a:xfrm>
        </p:grpSpPr>
        <p:sp>
          <p:nvSpPr>
            <p:cNvPr id="10749" name="Google Shape;10749;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2"/>
          <p:cNvGrpSpPr/>
          <p:nvPr/>
        </p:nvGrpSpPr>
        <p:grpSpPr>
          <a:xfrm>
            <a:off x="2681385" y="3798439"/>
            <a:ext cx="325544" cy="327413"/>
            <a:chOff x="2681385" y="3798439"/>
            <a:chExt cx="325544" cy="327413"/>
          </a:xfrm>
        </p:grpSpPr>
        <p:sp>
          <p:nvSpPr>
            <p:cNvPr id="10755" name="Google Shape;10755;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2"/>
          <p:cNvGrpSpPr/>
          <p:nvPr/>
        </p:nvGrpSpPr>
        <p:grpSpPr>
          <a:xfrm>
            <a:off x="6243928" y="4263502"/>
            <a:ext cx="274254" cy="350824"/>
            <a:chOff x="6243928" y="4263502"/>
            <a:chExt cx="274254" cy="350824"/>
          </a:xfrm>
        </p:grpSpPr>
        <p:sp>
          <p:nvSpPr>
            <p:cNvPr id="10763" name="Google Shape;10763;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72"/>
          <p:cNvGrpSpPr/>
          <p:nvPr/>
        </p:nvGrpSpPr>
        <p:grpSpPr>
          <a:xfrm>
            <a:off x="3560600" y="3763338"/>
            <a:ext cx="352345" cy="363655"/>
            <a:chOff x="3560600" y="3763338"/>
            <a:chExt cx="352345" cy="363655"/>
          </a:xfrm>
        </p:grpSpPr>
        <p:sp>
          <p:nvSpPr>
            <p:cNvPr id="10772" name="Google Shape;10772;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5" name="Google Shape;10775;p72"/>
          <p:cNvGrpSpPr/>
          <p:nvPr/>
        </p:nvGrpSpPr>
        <p:grpSpPr>
          <a:xfrm>
            <a:off x="5790556" y="4261252"/>
            <a:ext cx="279513" cy="356083"/>
            <a:chOff x="5790556" y="4261252"/>
            <a:chExt cx="279513" cy="356083"/>
          </a:xfrm>
        </p:grpSpPr>
        <p:sp>
          <p:nvSpPr>
            <p:cNvPr id="10776" name="Google Shape;10776;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72"/>
          <p:cNvGrpSpPr/>
          <p:nvPr/>
        </p:nvGrpSpPr>
        <p:grpSpPr>
          <a:xfrm>
            <a:off x="5341333" y="4261252"/>
            <a:ext cx="278752" cy="356463"/>
            <a:chOff x="5341333" y="4261252"/>
            <a:chExt cx="278752" cy="356463"/>
          </a:xfrm>
        </p:grpSpPr>
        <p:sp>
          <p:nvSpPr>
            <p:cNvPr id="10784" name="Google Shape;10784;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1" name="Google Shape;10791;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2" name="Google Shape;10792;p72"/>
          <p:cNvGrpSpPr/>
          <p:nvPr/>
        </p:nvGrpSpPr>
        <p:grpSpPr>
          <a:xfrm>
            <a:off x="3103646" y="3766076"/>
            <a:ext cx="360233" cy="362451"/>
            <a:chOff x="3107608" y="3763401"/>
            <a:chExt cx="360233" cy="362451"/>
          </a:xfrm>
        </p:grpSpPr>
        <p:sp>
          <p:nvSpPr>
            <p:cNvPr id="10793" name="Google Shape;10793;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72"/>
          <p:cNvGrpSpPr/>
          <p:nvPr/>
        </p:nvGrpSpPr>
        <p:grpSpPr>
          <a:xfrm>
            <a:off x="889343" y="3801227"/>
            <a:ext cx="351585" cy="339705"/>
            <a:chOff x="889343" y="3801227"/>
            <a:chExt cx="351585" cy="339705"/>
          </a:xfrm>
        </p:grpSpPr>
        <p:sp>
          <p:nvSpPr>
            <p:cNvPr id="10797" name="Google Shape;10797;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2"/>
          <p:cNvGrpSpPr/>
          <p:nvPr/>
        </p:nvGrpSpPr>
        <p:grpSpPr>
          <a:xfrm>
            <a:off x="4896609" y="4260872"/>
            <a:ext cx="278784" cy="355323"/>
            <a:chOff x="4896609" y="4260872"/>
            <a:chExt cx="278784" cy="355323"/>
          </a:xfrm>
        </p:grpSpPr>
        <p:sp>
          <p:nvSpPr>
            <p:cNvPr id="10803" name="Google Shape;10803;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72"/>
          <p:cNvGrpSpPr/>
          <p:nvPr/>
        </p:nvGrpSpPr>
        <p:grpSpPr>
          <a:xfrm>
            <a:off x="7598438" y="4266131"/>
            <a:ext cx="260283" cy="345914"/>
            <a:chOff x="7598438" y="4266131"/>
            <a:chExt cx="260283" cy="345914"/>
          </a:xfrm>
        </p:grpSpPr>
        <p:sp>
          <p:nvSpPr>
            <p:cNvPr id="10810" name="Google Shape;10810;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72"/>
          <p:cNvGrpSpPr/>
          <p:nvPr/>
        </p:nvGrpSpPr>
        <p:grpSpPr>
          <a:xfrm>
            <a:off x="1767069" y="3360146"/>
            <a:ext cx="286324" cy="348163"/>
            <a:chOff x="1767069" y="3360146"/>
            <a:chExt cx="286324" cy="348163"/>
          </a:xfrm>
        </p:grpSpPr>
        <p:sp>
          <p:nvSpPr>
            <p:cNvPr id="10818" name="Google Shape;10818;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72"/>
          <p:cNvGrpSpPr/>
          <p:nvPr/>
        </p:nvGrpSpPr>
        <p:grpSpPr>
          <a:xfrm>
            <a:off x="7149944" y="4266131"/>
            <a:ext cx="260283" cy="345914"/>
            <a:chOff x="7149944" y="4266131"/>
            <a:chExt cx="260283" cy="345914"/>
          </a:xfrm>
        </p:grpSpPr>
        <p:sp>
          <p:nvSpPr>
            <p:cNvPr id="10826" name="Google Shape;10826;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2"/>
          <p:cNvGrpSpPr/>
          <p:nvPr/>
        </p:nvGrpSpPr>
        <p:grpSpPr>
          <a:xfrm>
            <a:off x="6695051" y="4259351"/>
            <a:ext cx="270104" cy="360233"/>
            <a:chOff x="6695051" y="4259351"/>
            <a:chExt cx="270104" cy="360233"/>
          </a:xfrm>
        </p:grpSpPr>
        <p:sp>
          <p:nvSpPr>
            <p:cNvPr id="10833" name="Google Shape;10833;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72"/>
          <p:cNvGrpSpPr/>
          <p:nvPr/>
        </p:nvGrpSpPr>
        <p:grpSpPr>
          <a:xfrm>
            <a:off x="8047661" y="4257451"/>
            <a:ext cx="277263" cy="362514"/>
            <a:chOff x="8047661" y="4257451"/>
            <a:chExt cx="277263" cy="362514"/>
          </a:xfrm>
        </p:grpSpPr>
        <p:sp>
          <p:nvSpPr>
            <p:cNvPr id="10838" name="Google Shape;10838;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72"/>
          <p:cNvGrpSpPr/>
          <p:nvPr/>
        </p:nvGrpSpPr>
        <p:grpSpPr>
          <a:xfrm>
            <a:off x="6248078" y="3784468"/>
            <a:ext cx="277263" cy="356115"/>
            <a:chOff x="6248078" y="3784468"/>
            <a:chExt cx="277263" cy="356115"/>
          </a:xfrm>
        </p:grpSpPr>
        <p:sp>
          <p:nvSpPr>
            <p:cNvPr id="10843" name="Google Shape;10843;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2"/>
          <p:cNvGrpSpPr/>
          <p:nvPr/>
        </p:nvGrpSpPr>
        <p:grpSpPr>
          <a:xfrm>
            <a:off x="5800725" y="3785989"/>
            <a:ext cx="277644" cy="354594"/>
            <a:chOff x="5800725" y="3785989"/>
            <a:chExt cx="277644" cy="354594"/>
          </a:xfrm>
        </p:grpSpPr>
        <p:sp>
          <p:nvSpPr>
            <p:cNvPr id="10849" name="Google Shape;10849;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2"/>
          <p:cNvGrpSpPr/>
          <p:nvPr/>
        </p:nvGrpSpPr>
        <p:grpSpPr>
          <a:xfrm>
            <a:off x="2206122" y="3360748"/>
            <a:ext cx="308183" cy="347561"/>
            <a:chOff x="2206122" y="3360748"/>
            <a:chExt cx="308183" cy="347561"/>
          </a:xfrm>
        </p:grpSpPr>
        <p:sp>
          <p:nvSpPr>
            <p:cNvPr id="10857" name="Google Shape;10857;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72"/>
          <p:cNvGrpSpPr/>
          <p:nvPr/>
        </p:nvGrpSpPr>
        <p:grpSpPr>
          <a:xfrm>
            <a:off x="5353403" y="3785609"/>
            <a:ext cx="277992" cy="354974"/>
            <a:chOff x="5353403" y="3785609"/>
            <a:chExt cx="277992" cy="354974"/>
          </a:xfrm>
        </p:grpSpPr>
        <p:sp>
          <p:nvSpPr>
            <p:cNvPr id="10863" name="Google Shape;10863;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2"/>
          <p:cNvGrpSpPr/>
          <p:nvPr/>
        </p:nvGrpSpPr>
        <p:grpSpPr>
          <a:xfrm>
            <a:off x="4896229" y="3785989"/>
            <a:ext cx="278784" cy="354594"/>
            <a:chOff x="4896229" y="3785989"/>
            <a:chExt cx="278784" cy="354594"/>
          </a:xfrm>
        </p:grpSpPr>
        <p:sp>
          <p:nvSpPr>
            <p:cNvPr id="10870" name="Google Shape;10870;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72"/>
          <p:cNvGrpSpPr/>
          <p:nvPr/>
        </p:nvGrpSpPr>
        <p:grpSpPr>
          <a:xfrm>
            <a:off x="7592387" y="3787858"/>
            <a:ext cx="273874" cy="351204"/>
            <a:chOff x="7592387" y="3787858"/>
            <a:chExt cx="273874" cy="351204"/>
          </a:xfrm>
        </p:grpSpPr>
        <p:sp>
          <p:nvSpPr>
            <p:cNvPr id="10877" name="Google Shape;10877;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2"/>
          <p:cNvGrpSpPr/>
          <p:nvPr/>
        </p:nvGrpSpPr>
        <p:grpSpPr>
          <a:xfrm>
            <a:off x="7145794" y="3787858"/>
            <a:ext cx="274254" cy="350444"/>
            <a:chOff x="7145794" y="3787858"/>
            <a:chExt cx="274254" cy="350444"/>
          </a:xfrm>
        </p:grpSpPr>
        <p:sp>
          <p:nvSpPr>
            <p:cNvPr id="10882" name="Google Shape;10882;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2"/>
          <p:cNvGrpSpPr/>
          <p:nvPr/>
        </p:nvGrpSpPr>
        <p:grpSpPr>
          <a:xfrm>
            <a:off x="8054060" y="3787098"/>
            <a:ext cx="266334" cy="353834"/>
            <a:chOff x="8054060" y="3787098"/>
            <a:chExt cx="266334" cy="353834"/>
          </a:xfrm>
        </p:grpSpPr>
        <p:sp>
          <p:nvSpPr>
            <p:cNvPr id="10889" name="Google Shape;10889;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2"/>
          <p:cNvGrpSpPr/>
          <p:nvPr/>
        </p:nvGrpSpPr>
        <p:grpSpPr>
          <a:xfrm>
            <a:off x="6702211" y="3782599"/>
            <a:ext cx="270104" cy="361754"/>
            <a:chOff x="6702211" y="3782599"/>
            <a:chExt cx="270104" cy="361754"/>
          </a:xfrm>
        </p:grpSpPr>
        <p:sp>
          <p:nvSpPr>
            <p:cNvPr id="10894" name="Google Shape;10894;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72"/>
          <p:cNvGrpSpPr/>
          <p:nvPr/>
        </p:nvGrpSpPr>
        <p:grpSpPr>
          <a:xfrm>
            <a:off x="3516886" y="3438727"/>
            <a:ext cx="391854" cy="269922"/>
            <a:chOff x="3516850" y="3406526"/>
            <a:chExt cx="369674" cy="254644"/>
          </a:xfrm>
        </p:grpSpPr>
        <p:sp>
          <p:nvSpPr>
            <p:cNvPr id="10900" name="Google Shape;10900;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72"/>
          <p:cNvGrpSpPr/>
          <p:nvPr/>
        </p:nvGrpSpPr>
        <p:grpSpPr>
          <a:xfrm>
            <a:off x="1310655" y="3360527"/>
            <a:ext cx="306314" cy="347403"/>
            <a:chOff x="1310655" y="3360527"/>
            <a:chExt cx="306314" cy="347403"/>
          </a:xfrm>
        </p:grpSpPr>
        <p:sp>
          <p:nvSpPr>
            <p:cNvPr id="10905" name="Google Shape;10905;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72"/>
          <p:cNvGrpSpPr/>
          <p:nvPr/>
        </p:nvGrpSpPr>
        <p:grpSpPr>
          <a:xfrm>
            <a:off x="3119678" y="3360146"/>
            <a:ext cx="269343" cy="348543"/>
            <a:chOff x="3119678" y="3360146"/>
            <a:chExt cx="269343" cy="348543"/>
          </a:xfrm>
        </p:grpSpPr>
        <p:sp>
          <p:nvSpPr>
            <p:cNvPr id="10911" name="Google Shape;10911;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72"/>
          <p:cNvGrpSpPr/>
          <p:nvPr/>
        </p:nvGrpSpPr>
        <p:grpSpPr>
          <a:xfrm>
            <a:off x="3967213" y="3356947"/>
            <a:ext cx="368185" cy="354753"/>
            <a:chOff x="3967213" y="3356947"/>
            <a:chExt cx="368185" cy="354753"/>
          </a:xfrm>
        </p:grpSpPr>
        <p:sp>
          <p:nvSpPr>
            <p:cNvPr id="10919" name="Google Shape;10919;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72"/>
          <p:cNvGrpSpPr/>
          <p:nvPr/>
        </p:nvGrpSpPr>
        <p:grpSpPr>
          <a:xfrm>
            <a:off x="871254" y="3360146"/>
            <a:ext cx="285183" cy="347023"/>
            <a:chOff x="871254" y="3360146"/>
            <a:chExt cx="285183" cy="347023"/>
          </a:xfrm>
        </p:grpSpPr>
        <p:sp>
          <p:nvSpPr>
            <p:cNvPr id="10925" name="Google Shape;10925;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72"/>
          <p:cNvGrpSpPr/>
          <p:nvPr/>
        </p:nvGrpSpPr>
        <p:grpSpPr>
          <a:xfrm>
            <a:off x="2665165" y="3360146"/>
            <a:ext cx="281794" cy="349684"/>
            <a:chOff x="2665165" y="3360146"/>
            <a:chExt cx="281794" cy="349684"/>
          </a:xfrm>
        </p:grpSpPr>
        <p:sp>
          <p:nvSpPr>
            <p:cNvPr id="10930" name="Google Shape;10930;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2"/>
          <p:cNvGrpSpPr/>
          <p:nvPr/>
        </p:nvGrpSpPr>
        <p:grpSpPr>
          <a:xfrm>
            <a:off x="7156344" y="3347696"/>
            <a:ext cx="264465" cy="353074"/>
            <a:chOff x="7156344" y="3347696"/>
            <a:chExt cx="264465" cy="353074"/>
          </a:xfrm>
        </p:grpSpPr>
        <p:sp>
          <p:nvSpPr>
            <p:cNvPr id="10936" name="Google Shape;10936;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2"/>
          <p:cNvGrpSpPr/>
          <p:nvPr/>
        </p:nvGrpSpPr>
        <p:grpSpPr>
          <a:xfrm>
            <a:off x="6703732" y="3346936"/>
            <a:ext cx="264813" cy="352693"/>
            <a:chOff x="6703732" y="3346936"/>
            <a:chExt cx="264813" cy="352693"/>
          </a:xfrm>
        </p:grpSpPr>
        <p:sp>
          <p:nvSpPr>
            <p:cNvPr id="10942" name="Google Shape;10942;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2"/>
          <p:cNvGrpSpPr/>
          <p:nvPr/>
        </p:nvGrpSpPr>
        <p:grpSpPr>
          <a:xfrm>
            <a:off x="6252228" y="3346936"/>
            <a:ext cx="265193" cy="352693"/>
            <a:chOff x="6252228" y="3346936"/>
            <a:chExt cx="265193" cy="352693"/>
          </a:xfrm>
        </p:grpSpPr>
        <p:sp>
          <p:nvSpPr>
            <p:cNvPr id="10948" name="Google Shape;10948;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2"/>
          <p:cNvGrpSpPr/>
          <p:nvPr/>
        </p:nvGrpSpPr>
        <p:grpSpPr>
          <a:xfrm>
            <a:off x="5801105" y="3347696"/>
            <a:ext cx="264813" cy="351933"/>
            <a:chOff x="5801105" y="3347696"/>
            <a:chExt cx="264813" cy="351933"/>
          </a:xfrm>
        </p:grpSpPr>
        <p:sp>
          <p:nvSpPr>
            <p:cNvPr id="10952" name="Google Shape;10952;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2"/>
          <p:cNvGrpSpPr/>
          <p:nvPr/>
        </p:nvGrpSpPr>
        <p:grpSpPr>
          <a:xfrm>
            <a:off x="5349253" y="3346936"/>
            <a:ext cx="265922" cy="352693"/>
            <a:chOff x="5349253" y="3346936"/>
            <a:chExt cx="265922" cy="352693"/>
          </a:xfrm>
        </p:grpSpPr>
        <p:sp>
          <p:nvSpPr>
            <p:cNvPr id="10957" name="Google Shape;10957;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2"/>
          <p:cNvGrpSpPr/>
          <p:nvPr/>
        </p:nvGrpSpPr>
        <p:grpSpPr>
          <a:xfrm>
            <a:off x="4907159" y="3346936"/>
            <a:ext cx="264845" cy="354214"/>
            <a:chOff x="4907159" y="3346936"/>
            <a:chExt cx="264845" cy="354214"/>
          </a:xfrm>
        </p:grpSpPr>
        <p:sp>
          <p:nvSpPr>
            <p:cNvPr id="10964" name="Google Shape;10964;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2"/>
          <p:cNvGrpSpPr/>
          <p:nvPr/>
        </p:nvGrpSpPr>
        <p:grpSpPr>
          <a:xfrm>
            <a:off x="8048421" y="3334486"/>
            <a:ext cx="276503" cy="369674"/>
            <a:chOff x="8048421" y="3334486"/>
            <a:chExt cx="276503" cy="369674"/>
          </a:xfrm>
        </p:grpSpPr>
        <p:sp>
          <p:nvSpPr>
            <p:cNvPr id="10967" name="Google Shape;10967;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2"/>
          <p:cNvGrpSpPr/>
          <p:nvPr/>
        </p:nvGrpSpPr>
        <p:grpSpPr>
          <a:xfrm>
            <a:off x="7575787" y="3329955"/>
            <a:ext cx="295384" cy="376834"/>
            <a:chOff x="7575787" y="3329955"/>
            <a:chExt cx="295384" cy="376834"/>
          </a:xfrm>
        </p:grpSpPr>
        <p:sp>
          <p:nvSpPr>
            <p:cNvPr id="10974" name="Google Shape;10974;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72"/>
          <p:cNvGrpSpPr/>
          <p:nvPr/>
        </p:nvGrpSpPr>
        <p:grpSpPr>
          <a:xfrm>
            <a:off x="864062" y="2884503"/>
            <a:ext cx="264084" cy="347783"/>
            <a:chOff x="864062" y="2884503"/>
            <a:chExt cx="264084" cy="347783"/>
          </a:xfrm>
        </p:grpSpPr>
        <p:sp>
          <p:nvSpPr>
            <p:cNvPr id="10981" name="Google Shape;10981;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72"/>
          <p:cNvGrpSpPr/>
          <p:nvPr/>
        </p:nvGrpSpPr>
        <p:grpSpPr>
          <a:xfrm>
            <a:off x="3978523" y="2884661"/>
            <a:ext cx="348955" cy="346516"/>
            <a:chOff x="3978523" y="2884661"/>
            <a:chExt cx="348955" cy="346516"/>
          </a:xfrm>
        </p:grpSpPr>
        <p:sp>
          <p:nvSpPr>
            <p:cNvPr id="10992" name="Google Shape;10992;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2"/>
          <p:cNvGrpSpPr/>
          <p:nvPr/>
        </p:nvGrpSpPr>
        <p:grpSpPr>
          <a:xfrm>
            <a:off x="3527780" y="2885263"/>
            <a:ext cx="347435" cy="345534"/>
            <a:chOff x="3527780" y="2885263"/>
            <a:chExt cx="347435" cy="345534"/>
          </a:xfrm>
        </p:grpSpPr>
        <p:sp>
          <p:nvSpPr>
            <p:cNvPr id="11001" name="Google Shape;11001;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2"/>
          <p:cNvGrpSpPr/>
          <p:nvPr/>
        </p:nvGrpSpPr>
        <p:grpSpPr>
          <a:xfrm>
            <a:off x="2239671" y="2884503"/>
            <a:ext cx="218053" cy="348543"/>
            <a:chOff x="2239671" y="2884503"/>
            <a:chExt cx="218053" cy="348543"/>
          </a:xfrm>
        </p:grpSpPr>
        <p:sp>
          <p:nvSpPr>
            <p:cNvPr id="11025" name="Google Shape;11025;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2"/>
          <p:cNvGrpSpPr/>
          <p:nvPr/>
        </p:nvGrpSpPr>
        <p:grpSpPr>
          <a:xfrm>
            <a:off x="2691555" y="2884503"/>
            <a:ext cx="215044" cy="348924"/>
            <a:chOff x="2691555" y="2884503"/>
            <a:chExt cx="215044" cy="348924"/>
          </a:xfrm>
        </p:grpSpPr>
        <p:sp>
          <p:nvSpPr>
            <p:cNvPr id="11031" name="Google Shape;11031;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72"/>
          <p:cNvGrpSpPr/>
          <p:nvPr/>
        </p:nvGrpSpPr>
        <p:grpSpPr>
          <a:xfrm>
            <a:off x="1770459" y="2884503"/>
            <a:ext cx="254644" cy="348828"/>
            <a:chOff x="1770459" y="2884503"/>
            <a:chExt cx="254644" cy="348828"/>
          </a:xfrm>
        </p:grpSpPr>
        <p:sp>
          <p:nvSpPr>
            <p:cNvPr id="11035" name="Google Shape;11035;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3" name="Google Shape;11043;p72"/>
          <p:cNvGrpSpPr/>
          <p:nvPr/>
        </p:nvGrpSpPr>
        <p:grpSpPr>
          <a:xfrm>
            <a:off x="1317466" y="2884883"/>
            <a:ext cx="258382" cy="348543"/>
            <a:chOff x="1317466" y="2884883"/>
            <a:chExt cx="258382" cy="348543"/>
          </a:xfrm>
        </p:grpSpPr>
        <p:sp>
          <p:nvSpPr>
            <p:cNvPr id="11044" name="Google Shape;11044;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2"/>
          <p:cNvGrpSpPr/>
          <p:nvPr/>
        </p:nvGrpSpPr>
        <p:grpSpPr>
          <a:xfrm>
            <a:off x="3121167" y="2884883"/>
            <a:ext cx="258414" cy="348543"/>
            <a:chOff x="3121167" y="2884883"/>
            <a:chExt cx="258414" cy="348543"/>
          </a:xfrm>
        </p:grpSpPr>
        <p:sp>
          <p:nvSpPr>
            <p:cNvPr id="11053" name="Google Shape;11053;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1" name="Google Shape;11061;p72"/>
          <p:cNvGrpSpPr/>
          <p:nvPr/>
        </p:nvGrpSpPr>
        <p:grpSpPr>
          <a:xfrm>
            <a:off x="4899999" y="2882095"/>
            <a:ext cx="271244" cy="346801"/>
            <a:chOff x="4899999" y="2882095"/>
            <a:chExt cx="271244" cy="346801"/>
          </a:xfrm>
        </p:grpSpPr>
        <p:sp>
          <p:nvSpPr>
            <p:cNvPr id="11062" name="Google Shape;11062;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2"/>
          <p:cNvGrpSpPr/>
          <p:nvPr/>
        </p:nvGrpSpPr>
        <p:grpSpPr>
          <a:xfrm>
            <a:off x="7162775" y="2881113"/>
            <a:ext cx="259523" cy="346294"/>
            <a:chOff x="7162775" y="2881113"/>
            <a:chExt cx="259523" cy="346294"/>
          </a:xfrm>
        </p:grpSpPr>
        <p:sp>
          <p:nvSpPr>
            <p:cNvPr id="11073" name="Google Shape;11073;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2"/>
          <p:cNvGrpSpPr/>
          <p:nvPr/>
        </p:nvGrpSpPr>
        <p:grpSpPr>
          <a:xfrm>
            <a:off x="6709751" y="2881842"/>
            <a:ext cx="261075" cy="347815"/>
            <a:chOff x="6709751" y="2881842"/>
            <a:chExt cx="261075" cy="347815"/>
          </a:xfrm>
        </p:grpSpPr>
        <p:sp>
          <p:nvSpPr>
            <p:cNvPr id="11080" name="Google Shape;11080;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2"/>
          <p:cNvGrpSpPr/>
          <p:nvPr/>
        </p:nvGrpSpPr>
        <p:grpSpPr>
          <a:xfrm>
            <a:off x="5807156" y="2881113"/>
            <a:ext cx="261043" cy="348163"/>
            <a:chOff x="5807156" y="2881113"/>
            <a:chExt cx="261043" cy="348163"/>
          </a:xfrm>
        </p:grpSpPr>
        <p:sp>
          <p:nvSpPr>
            <p:cNvPr id="11087" name="Google Shape;11087;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72"/>
          <p:cNvGrpSpPr/>
          <p:nvPr/>
        </p:nvGrpSpPr>
        <p:grpSpPr>
          <a:xfrm>
            <a:off x="5355653" y="2881493"/>
            <a:ext cx="262184" cy="346643"/>
            <a:chOff x="5355653" y="2881493"/>
            <a:chExt cx="262184" cy="346643"/>
          </a:xfrm>
        </p:grpSpPr>
        <p:sp>
          <p:nvSpPr>
            <p:cNvPr id="11093" name="Google Shape;11093;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72"/>
          <p:cNvGrpSpPr/>
          <p:nvPr/>
        </p:nvGrpSpPr>
        <p:grpSpPr>
          <a:xfrm>
            <a:off x="8055961" y="2881842"/>
            <a:ext cx="260283" cy="345914"/>
            <a:chOff x="8055961" y="2881842"/>
            <a:chExt cx="260283" cy="345914"/>
          </a:xfrm>
        </p:grpSpPr>
        <p:sp>
          <p:nvSpPr>
            <p:cNvPr id="11099" name="Google Shape;11099;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2"/>
          <p:cNvGrpSpPr/>
          <p:nvPr/>
        </p:nvGrpSpPr>
        <p:grpSpPr>
          <a:xfrm>
            <a:off x="7609368" y="2893912"/>
            <a:ext cx="264813" cy="353105"/>
            <a:chOff x="7609368" y="2893912"/>
            <a:chExt cx="264813" cy="353105"/>
          </a:xfrm>
        </p:grpSpPr>
        <p:sp>
          <p:nvSpPr>
            <p:cNvPr id="11104" name="Google Shape;11104;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72"/>
          <p:cNvGrpSpPr/>
          <p:nvPr/>
        </p:nvGrpSpPr>
        <p:grpSpPr>
          <a:xfrm>
            <a:off x="6248458" y="2869772"/>
            <a:ext cx="270864" cy="360645"/>
            <a:chOff x="6248458" y="2869772"/>
            <a:chExt cx="270864" cy="360645"/>
          </a:xfrm>
        </p:grpSpPr>
        <p:sp>
          <p:nvSpPr>
            <p:cNvPr id="11111" name="Google Shape;11111;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72"/>
          <p:cNvGrpSpPr/>
          <p:nvPr/>
        </p:nvGrpSpPr>
        <p:grpSpPr>
          <a:xfrm>
            <a:off x="3075928" y="2445798"/>
            <a:ext cx="363243" cy="300675"/>
            <a:chOff x="3075928" y="2445798"/>
            <a:chExt cx="363243" cy="300675"/>
          </a:xfrm>
        </p:grpSpPr>
        <p:sp>
          <p:nvSpPr>
            <p:cNvPr id="11117" name="Google Shape;11117;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72"/>
          <p:cNvGrpSpPr/>
          <p:nvPr/>
        </p:nvGrpSpPr>
        <p:grpSpPr>
          <a:xfrm>
            <a:off x="2633105" y="2431859"/>
            <a:ext cx="363243" cy="328585"/>
            <a:chOff x="2633105" y="2431859"/>
            <a:chExt cx="363243" cy="328585"/>
          </a:xfrm>
        </p:grpSpPr>
        <p:sp>
          <p:nvSpPr>
            <p:cNvPr id="11129" name="Google Shape;11129;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2"/>
          <p:cNvGrpSpPr/>
          <p:nvPr/>
        </p:nvGrpSpPr>
        <p:grpSpPr>
          <a:xfrm>
            <a:off x="2189142" y="2421310"/>
            <a:ext cx="365904" cy="350064"/>
            <a:chOff x="2189142" y="2421310"/>
            <a:chExt cx="365904" cy="350064"/>
          </a:xfrm>
        </p:grpSpPr>
        <p:sp>
          <p:nvSpPr>
            <p:cNvPr id="11138" name="Google Shape;11138;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7" name="Google Shape;11147;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8" name="Google Shape;11148;p72"/>
          <p:cNvGrpSpPr/>
          <p:nvPr/>
        </p:nvGrpSpPr>
        <p:grpSpPr>
          <a:xfrm>
            <a:off x="3961923" y="2486317"/>
            <a:ext cx="364415" cy="220936"/>
            <a:chOff x="3961923" y="2486317"/>
            <a:chExt cx="364415" cy="220936"/>
          </a:xfrm>
        </p:grpSpPr>
        <p:sp>
          <p:nvSpPr>
            <p:cNvPr id="11149" name="Google Shape;11149;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3" name="Google Shape;11153;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4" name="Google Shape;11154;p72"/>
          <p:cNvGrpSpPr/>
          <p:nvPr/>
        </p:nvGrpSpPr>
        <p:grpSpPr>
          <a:xfrm>
            <a:off x="1303876" y="2419377"/>
            <a:ext cx="363275" cy="354626"/>
            <a:chOff x="1303876" y="2419377"/>
            <a:chExt cx="363275" cy="354626"/>
          </a:xfrm>
        </p:grpSpPr>
        <p:sp>
          <p:nvSpPr>
            <p:cNvPr id="11155" name="Google Shape;11155;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2"/>
          <p:cNvGrpSpPr/>
          <p:nvPr/>
        </p:nvGrpSpPr>
        <p:grpSpPr>
          <a:xfrm>
            <a:off x="861053" y="2414910"/>
            <a:ext cx="362134" cy="363623"/>
            <a:chOff x="861053" y="2414910"/>
            <a:chExt cx="362134" cy="363623"/>
          </a:xfrm>
        </p:grpSpPr>
        <p:sp>
          <p:nvSpPr>
            <p:cNvPr id="11164" name="Google Shape;11164;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2"/>
          <p:cNvGrpSpPr/>
          <p:nvPr/>
        </p:nvGrpSpPr>
        <p:grpSpPr>
          <a:xfrm>
            <a:off x="7594288" y="2415259"/>
            <a:ext cx="279513" cy="355735"/>
            <a:chOff x="7594288" y="2415259"/>
            <a:chExt cx="279513" cy="355735"/>
          </a:xfrm>
        </p:grpSpPr>
        <p:sp>
          <p:nvSpPr>
            <p:cNvPr id="11170" name="Google Shape;11170;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2"/>
          <p:cNvGrpSpPr/>
          <p:nvPr/>
        </p:nvGrpSpPr>
        <p:grpSpPr>
          <a:xfrm>
            <a:off x="7145794" y="2415639"/>
            <a:ext cx="278784" cy="355735"/>
            <a:chOff x="7145794" y="2415639"/>
            <a:chExt cx="278784" cy="355735"/>
          </a:xfrm>
        </p:grpSpPr>
        <p:sp>
          <p:nvSpPr>
            <p:cNvPr id="11177" name="Google Shape;11177;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2"/>
          <p:cNvGrpSpPr/>
          <p:nvPr/>
        </p:nvGrpSpPr>
        <p:grpSpPr>
          <a:xfrm>
            <a:off x="6698441" y="2414530"/>
            <a:ext cx="277644" cy="357984"/>
            <a:chOff x="6698441" y="2414530"/>
            <a:chExt cx="277644" cy="357984"/>
          </a:xfrm>
        </p:grpSpPr>
        <p:sp>
          <p:nvSpPr>
            <p:cNvPr id="11188" name="Google Shape;11188;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2"/>
          <p:cNvGrpSpPr/>
          <p:nvPr/>
        </p:nvGrpSpPr>
        <p:grpSpPr>
          <a:xfrm>
            <a:off x="4897750" y="2415639"/>
            <a:ext cx="279513" cy="357255"/>
            <a:chOff x="4897750" y="2415639"/>
            <a:chExt cx="279513" cy="357255"/>
          </a:xfrm>
        </p:grpSpPr>
        <p:sp>
          <p:nvSpPr>
            <p:cNvPr id="11195" name="Google Shape;11195;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72"/>
          <p:cNvGrpSpPr/>
          <p:nvPr/>
        </p:nvGrpSpPr>
        <p:grpSpPr>
          <a:xfrm>
            <a:off x="5812066" y="2416019"/>
            <a:ext cx="264813" cy="353454"/>
            <a:chOff x="5812066" y="2416019"/>
            <a:chExt cx="264813" cy="353454"/>
          </a:xfrm>
        </p:grpSpPr>
        <p:sp>
          <p:nvSpPr>
            <p:cNvPr id="11204" name="Google Shape;11204;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2"/>
          <p:cNvGrpSpPr/>
          <p:nvPr/>
        </p:nvGrpSpPr>
        <p:grpSpPr>
          <a:xfrm>
            <a:off x="8054820" y="2416399"/>
            <a:ext cx="264433" cy="353454"/>
            <a:chOff x="8054820" y="2416399"/>
            <a:chExt cx="264433" cy="353454"/>
          </a:xfrm>
        </p:grpSpPr>
        <p:sp>
          <p:nvSpPr>
            <p:cNvPr id="11212" name="Google Shape;11212;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72"/>
          <p:cNvGrpSpPr/>
          <p:nvPr/>
        </p:nvGrpSpPr>
        <p:grpSpPr>
          <a:xfrm>
            <a:off x="5356413" y="2413390"/>
            <a:ext cx="271212" cy="361374"/>
            <a:chOff x="5356413" y="2413390"/>
            <a:chExt cx="271212" cy="361374"/>
          </a:xfrm>
        </p:grpSpPr>
        <p:sp>
          <p:nvSpPr>
            <p:cNvPr id="11219" name="Google Shape;11219;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6255238" y="2412249"/>
            <a:ext cx="271244" cy="360994"/>
            <a:chOff x="6255238" y="2412249"/>
            <a:chExt cx="271244" cy="360994"/>
          </a:xfrm>
        </p:grpSpPr>
        <p:sp>
          <p:nvSpPr>
            <p:cNvPr id="11225" name="Google Shape;11225;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72"/>
          <p:cNvGrpSpPr/>
          <p:nvPr/>
        </p:nvGrpSpPr>
        <p:grpSpPr>
          <a:xfrm>
            <a:off x="2185372" y="1957799"/>
            <a:ext cx="366664" cy="366981"/>
            <a:chOff x="2185372" y="1957799"/>
            <a:chExt cx="366664" cy="366981"/>
          </a:xfrm>
        </p:grpSpPr>
        <p:sp>
          <p:nvSpPr>
            <p:cNvPr id="11232" name="Google Shape;11232;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2"/>
          <p:cNvGrpSpPr/>
          <p:nvPr/>
        </p:nvGrpSpPr>
        <p:grpSpPr>
          <a:xfrm>
            <a:off x="1737258" y="1988371"/>
            <a:ext cx="370814" cy="307359"/>
            <a:chOff x="1737258" y="1988371"/>
            <a:chExt cx="370814" cy="307359"/>
          </a:xfrm>
        </p:grpSpPr>
        <p:sp>
          <p:nvSpPr>
            <p:cNvPr id="11241" name="Google Shape;11241;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2"/>
          <p:cNvGrpSpPr/>
          <p:nvPr/>
        </p:nvGrpSpPr>
        <p:grpSpPr>
          <a:xfrm>
            <a:off x="848983" y="1989511"/>
            <a:ext cx="369294" cy="304350"/>
            <a:chOff x="848983" y="1989511"/>
            <a:chExt cx="369294" cy="304350"/>
          </a:xfrm>
        </p:grpSpPr>
        <p:sp>
          <p:nvSpPr>
            <p:cNvPr id="11246" name="Google Shape;11246;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2"/>
          <p:cNvGrpSpPr/>
          <p:nvPr/>
        </p:nvGrpSpPr>
        <p:grpSpPr>
          <a:xfrm>
            <a:off x="3074027" y="1983777"/>
            <a:ext cx="380604" cy="313854"/>
            <a:chOff x="3074027" y="1983777"/>
            <a:chExt cx="380604" cy="313854"/>
          </a:xfrm>
        </p:grpSpPr>
        <p:sp>
          <p:nvSpPr>
            <p:cNvPr id="11252" name="Google Shape;11252;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2"/>
          <p:cNvGrpSpPr/>
          <p:nvPr/>
        </p:nvGrpSpPr>
        <p:grpSpPr>
          <a:xfrm>
            <a:off x="3522521" y="1975857"/>
            <a:ext cx="367013" cy="331278"/>
            <a:chOff x="3522521" y="1975857"/>
            <a:chExt cx="367013" cy="331278"/>
          </a:xfrm>
        </p:grpSpPr>
        <p:sp>
          <p:nvSpPr>
            <p:cNvPr id="11258" name="Google Shape;11258;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72"/>
          <p:cNvGrpSpPr/>
          <p:nvPr/>
        </p:nvGrpSpPr>
        <p:grpSpPr>
          <a:xfrm>
            <a:off x="2630824" y="1976966"/>
            <a:ext cx="368185" cy="330454"/>
            <a:chOff x="2630824" y="1976966"/>
            <a:chExt cx="368185" cy="330454"/>
          </a:xfrm>
        </p:grpSpPr>
        <p:sp>
          <p:nvSpPr>
            <p:cNvPr id="11266" name="Google Shape;11266;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72"/>
          <p:cNvGrpSpPr/>
          <p:nvPr/>
        </p:nvGrpSpPr>
        <p:grpSpPr>
          <a:xfrm>
            <a:off x="1293706" y="1966416"/>
            <a:ext cx="369294" cy="350444"/>
            <a:chOff x="1293706" y="1966416"/>
            <a:chExt cx="369294" cy="350444"/>
          </a:xfrm>
        </p:grpSpPr>
        <p:sp>
          <p:nvSpPr>
            <p:cNvPr id="11275" name="Google Shape;11275;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2"/>
          <p:cNvGrpSpPr/>
          <p:nvPr/>
        </p:nvGrpSpPr>
        <p:grpSpPr>
          <a:xfrm>
            <a:off x="3967213" y="1975477"/>
            <a:ext cx="368185" cy="331816"/>
            <a:chOff x="3967213" y="1975477"/>
            <a:chExt cx="368185" cy="331816"/>
          </a:xfrm>
        </p:grpSpPr>
        <p:sp>
          <p:nvSpPr>
            <p:cNvPr id="11284" name="Google Shape;11284;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72"/>
          <p:cNvGrpSpPr/>
          <p:nvPr/>
        </p:nvGrpSpPr>
        <p:grpSpPr>
          <a:xfrm>
            <a:off x="8047661" y="1969046"/>
            <a:ext cx="279132" cy="356875"/>
            <a:chOff x="8047661" y="1969046"/>
            <a:chExt cx="279132" cy="356875"/>
          </a:xfrm>
        </p:grpSpPr>
        <p:sp>
          <p:nvSpPr>
            <p:cNvPr id="11288" name="Google Shape;11288;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7596157" y="1968159"/>
            <a:ext cx="279544" cy="358142"/>
            <a:chOff x="7596157" y="1968159"/>
            <a:chExt cx="279544" cy="358142"/>
          </a:xfrm>
        </p:grpSpPr>
        <p:sp>
          <p:nvSpPr>
            <p:cNvPr id="11293" name="Google Shape;11293;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72"/>
          <p:cNvGrpSpPr/>
          <p:nvPr/>
        </p:nvGrpSpPr>
        <p:grpSpPr>
          <a:xfrm>
            <a:off x="7147315" y="1969046"/>
            <a:ext cx="279513" cy="357636"/>
            <a:chOff x="7147315" y="1969046"/>
            <a:chExt cx="279513" cy="357636"/>
          </a:xfrm>
        </p:grpSpPr>
        <p:sp>
          <p:nvSpPr>
            <p:cNvPr id="11300" name="Google Shape;11300;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72"/>
          <p:cNvGrpSpPr/>
          <p:nvPr/>
        </p:nvGrpSpPr>
        <p:grpSpPr>
          <a:xfrm>
            <a:off x="6697681" y="1968317"/>
            <a:ext cx="280305" cy="359093"/>
            <a:chOff x="6697681" y="1968317"/>
            <a:chExt cx="280305" cy="359093"/>
          </a:xfrm>
        </p:grpSpPr>
        <p:sp>
          <p:nvSpPr>
            <p:cNvPr id="11308" name="Google Shape;11308;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72"/>
          <p:cNvGrpSpPr/>
          <p:nvPr/>
        </p:nvGrpSpPr>
        <p:grpSpPr>
          <a:xfrm>
            <a:off x="6248839" y="1967937"/>
            <a:ext cx="280273" cy="358744"/>
            <a:chOff x="6248839" y="1967937"/>
            <a:chExt cx="280273" cy="358744"/>
          </a:xfrm>
        </p:grpSpPr>
        <p:sp>
          <p:nvSpPr>
            <p:cNvPr id="11316" name="Google Shape;11316;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2"/>
          <p:cNvGrpSpPr/>
          <p:nvPr/>
        </p:nvGrpSpPr>
        <p:grpSpPr>
          <a:xfrm>
            <a:off x="5801485" y="1969046"/>
            <a:ext cx="279164" cy="357794"/>
            <a:chOff x="5801485" y="1969046"/>
            <a:chExt cx="279164" cy="357794"/>
          </a:xfrm>
        </p:grpSpPr>
        <p:sp>
          <p:nvSpPr>
            <p:cNvPr id="11323" name="Google Shape;11323;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72"/>
          <p:cNvGrpSpPr/>
          <p:nvPr/>
        </p:nvGrpSpPr>
        <p:grpSpPr>
          <a:xfrm>
            <a:off x="5352643" y="1969046"/>
            <a:ext cx="278404" cy="358364"/>
            <a:chOff x="5352643" y="1969046"/>
            <a:chExt cx="278404" cy="358364"/>
          </a:xfrm>
        </p:grpSpPr>
        <p:sp>
          <p:nvSpPr>
            <p:cNvPr id="11337" name="Google Shape;11337;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4897750" y="1968317"/>
            <a:ext cx="279132" cy="358364"/>
            <a:chOff x="4897750" y="1968317"/>
            <a:chExt cx="279132" cy="358364"/>
          </a:xfrm>
        </p:grpSpPr>
        <p:sp>
          <p:nvSpPr>
            <p:cNvPr id="11342" name="Google Shape;11342;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5" name="Google Shape;11355;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72"/>
          <p:cNvGrpSpPr/>
          <p:nvPr/>
        </p:nvGrpSpPr>
        <p:grpSpPr>
          <a:xfrm>
            <a:off x="1767449" y="1513044"/>
            <a:ext cx="324403" cy="347783"/>
            <a:chOff x="1767449" y="1513044"/>
            <a:chExt cx="324403" cy="347783"/>
          </a:xfrm>
        </p:grpSpPr>
        <p:sp>
          <p:nvSpPr>
            <p:cNvPr id="11357" name="Google Shape;11357;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72"/>
          <p:cNvGrpSpPr/>
          <p:nvPr/>
        </p:nvGrpSpPr>
        <p:grpSpPr>
          <a:xfrm>
            <a:off x="4007193" y="1512727"/>
            <a:ext cx="320633" cy="348100"/>
            <a:chOff x="4007193" y="1512727"/>
            <a:chExt cx="320633" cy="348100"/>
          </a:xfrm>
        </p:grpSpPr>
        <p:sp>
          <p:nvSpPr>
            <p:cNvPr id="11367" name="Google Shape;11367;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3530425" y="1508747"/>
            <a:ext cx="368175" cy="344594"/>
            <a:chOff x="3530425" y="1508747"/>
            <a:chExt cx="368175" cy="344594"/>
          </a:xfrm>
        </p:grpSpPr>
        <p:sp>
          <p:nvSpPr>
            <p:cNvPr id="11373" name="Google Shape;11373;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2"/>
          <p:cNvGrpSpPr/>
          <p:nvPr/>
        </p:nvGrpSpPr>
        <p:grpSpPr>
          <a:xfrm>
            <a:off x="3127598" y="1513234"/>
            <a:ext cx="289714" cy="347593"/>
            <a:chOff x="3127598" y="1513234"/>
            <a:chExt cx="289714" cy="347593"/>
          </a:xfrm>
        </p:grpSpPr>
        <p:sp>
          <p:nvSpPr>
            <p:cNvPr id="11378" name="Google Shape;11378;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72"/>
          <p:cNvGrpSpPr/>
          <p:nvPr/>
        </p:nvGrpSpPr>
        <p:grpSpPr>
          <a:xfrm>
            <a:off x="2662884" y="1513044"/>
            <a:ext cx="322914" cy="348543"/>
            <a:chOff x="2662884" y="1513044"/>
            <a:chExt cx="322914" cy="348543"/>
          </a:xfrm>
        </p:grpSpPr>
        <p:sp>
          <p:nvSpPr>
            <p:cNvPr id="11384" name="Google Shape;11384;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72"/>
          <p:cNvGrpSpPr/>
          <p:nvPr/>
        </p:nvGrpSpPr>
        <p:grpSpPr>
          <a:xfrm>
            <a:off x="2232511" y="1512759"/>
            <a:ext cx="299534" cy="348068"/>
            <a:chOff x="2232511" y="1512759"/>
            <a:chExt cx="299534" cy="348068"/>
          </a:xfrm>
        </p:grpSpPr>
        <p:sp>
          <p:nvSpPr>
            <p:cNvPr id="11395" name="Google Shape;11395;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2"/>
          <p:cNvGrpSpPr/>
          <p:nvPr/>
        </p:nvGrpSpPr>
        <p:grpSpPr>
          <a:xfrm>
            <a:off x="1331406" y="1513361"/>
            <a:ext cx="301784" cy="348607"/>
            <a:chOff x="1331406" y="1513361"/>
            <a:chExt cx="301784" cy="348607"/>
          </a:xfrm>
        </p:grpSpPr>
        <p:sp>
          <p:nvSpPr>
            <p:cNvPr id="11407" name="Google Shape;11407;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2"/>
          <p:cNvGrpSpPr/>
          <p:nvPr/>
        </p:nvGrpSpPr>
        <p:grpSpPr>
          <a:xfrm>
            <a:off x="7144274" y="1500214"/>
            <a:ext cx="282174" cy="355735"/>
            <a:chOff x="7144274" y="1500214"/>
            <a:chExt cx="282174" cy="355735"/>
          </a:xfrm>
        </p:grpSpPr>
        <p:sp>
          <p:nvSpPr>
            <p:cNvPr id="11412" name="Google Shape;11412;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2"/>
          <p:cNvGrpSpPr/>
          <p:nvPr/>
        </p:nvGrpSpPr>
        <p:grpSpPr>
          <a:xfrm>
            <a:off x="6685262" y="1500214"/>
            <a:ext cx="289682" cy="354594"/>
            <a:chOff x="6685262" y="1500214"/>
            <a:chExt cx="289682" cy="354594"/>
          </a:xfrm>
        </p:grpSpPr>
        <p:sp>
          <p:nvSpPr>
            <p:cNvPr id="11419" name="Google Shape;11419;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2"/>
          <p:cNvGrpSpPr/>
          <p:nvPr/>
        </p:nvGrpSpPr>
        <p:grpSpPr>
          <a:xfrm>
            <a:off x="6200938" y="1500594"/>
            <a:ext cx="322154" cy="355355"/>
            <a:chOff x="6200938" y="1500594"/>
            <a:chExt cx="322154" cy="355355"/>
          </a:xfrm>
        </p:grpSpPr>
        <p:sp>
          <p:nvSpPr>
            <p:cNvPr id="11424" name="Google Shape;11424;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72"/>
          <p:cNvGrpSpPr/>
          <p:nvPr/>
        </p:nvGrpSpPr>
        <p:grpSpPr>
          <a:xfrm>
            <a:off x="5289631" y="1500214"/>
            <a:ext cx="332355" cy="354974"/>
            <a:chOff x="5289631" y="1500214"/>
            <a:chExt cx="332355" cy="354974"/>
          </a:xfrm>
        </p:grpSpPr>
        <p:sp>
          <p:nvSpPr>
            <p:cNvPr id="11430" name="Google Shape;11430;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5748295" y="1499833"/>
            <a:ext cx="323294" cy="356115"/>
            <a:chOff x="5748295" y="1499833"/>
            <a:chExt cx="323294" cy="356115"/>
          </a:xfrm>
        </p:grpSpPr>
        <p:sp>
          <p:nvSpPr>
            <p:cNvPr id="11437" name="Google Shape;11437;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4" name="Google Shape;11444;p72"/>
          <p:cNvGrpSpPr/>
          <p:nvPr/>
        </p:nvGrpSpPr>
        <p:grpSpPr>
          <a:xfrm>
            <a:off x="8047661" y="1501037"/>
            <a:ext cx="278404" cy="355260"/>
            <a:chOff x="8047661" y="1501037"/>
            <a:chExt cx="278404" cy="355260"/>
          </a:xfrm>
        </p:grpSpPr>
        <p:sp>
          <p:nvSpPr>
            <p:cNvPr id="11445" name="Google Shape;11445;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9" name="Google Shape;11449;p72"/>
          <p:cNvGrpSpPr/>
          <p:nvPr/>
        </p:nvGrpSpPr>
        <p:grpSpPr>
          <a:xfrm>
            <a:off x="4903389" y="1500214"/>
            <a:ext cx="267854" cy="355735"/>
            <a:chOff x="4903389" y="1500214"/>
            <a:chExt cx="267854" cy="355735"/>
          </a:xfrm>
        </p:grpSpPr>
        <p:sp>
          <p:nvSpPr>
            <p:cNvPr id="11450" name="Google Shape;11450;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72"/>
          <p:cNvGrpSpPr/>
          <p:nvPr/>
        </p:nvGrpSpPr>
        <p:grpSpPr>
          <a:xfrm>
            <a:off x="7613518" y="1501354"/>
            <a:ext cx="264433" cy="353074"/>
            <a:chOff x="7613518" y="1501354"/>
            <a:chExt cx="264433" cy="353074"/>
          </a:xfrm>
        </p:grpSpPr>
        <p:sp>
          <p:nvSpPr>
            <p:cNvPr id="11456" name="Google Shape;11456;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1465"/>
        <p:cNvGrpSpPr/>
        <p:nvPr/>
      </p:nvGrpSpPr>
      <p:grpSpPr>
        <a:xfrm>
          <a:off x="0" y="0"/>
          <a:ext cx="0" cy="0"/>
          <a:chOff x="0" y="0"/>
          <a:chExt cx="0" cy="0"/>
        </a:xfrm>
      </p:grpSpPr>
      <p:sp>
        <p:nvSpPr>
          <p:cNvPr id="11466" name="Google Shape;11466;p73"/>
          <p:cNvSpPr txBox="1">
            <a:spLocks noGrp="1"/>
          </p:cNvSpPr>
          <p:nvPr>
            <p:ph type="title" idx="4294967295"/>
          </p:nvPr>
        </p:nvSpPr>
        <p:spPr>
          <a:xfrm>
            <a:off x="720725" y="943800"/>
            <a:ext cx="3757364"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bg1"/>
                </a:solidFill>
                <a:latin typeface="Poppins" pitchFamily="2" charset="77"/>
                <a:ea typeface="Arial"/>
                <a:cs typeface="Poppins" pitchFamily="2" charset="77"/>
                <a:sym typeface="Arial"/>
              </a:rPr>
              <a:t>Creative Process Icons</a:t>
            </a:r>
            <a:endParaRPr dirty="0">
              <a:solidFill>
                <a:schemeClr val="bg1"/>
              </a:solidFill>
              <a:latin typeface="Poppins" pitchFamily="2" charset="77"/>
              <a:ea typeface="Arial"/>
              <a:cs typeface="Poppins" pitchFamily="2" charset="77"/>
              <a:sym typeface="Arial"/>
            </a:endParaRPr>
          </a:p>
        </p:txBody>
      </p:sp>
      <p:sp>
        <p:nvSpPr>
          <p:cNvPr id="11467" name="Google Shape;1146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68" name="Google Shape;11468;p73"/>
          <p:cNvGrpSpPr/>
          <p:nvPr/>
        </p:nvGrpSpPr>
        <p:grpSpPr>
          <a:xfrm>
            <a:off x="1757085" y="1500675"/>
            <a:ext cx="371069" cy="359396"/>
            <a:chOff x="1757085" y="1500675"/>
            <a:chExt cx="371069" cy="359396"/>
          </a:xfrm>
        </p:grpSpPr>
        <p:sp>
          <p:nvSpPr>
            <p:cNvPr id="11469" name="Google Shape;11469;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3"/>
          <p:cNvGrpSpPr/>
          <p:nvPr/>
        </p:nvGrpSpPr>
        <p:grpSpPr>
          <a:xfrm>
            <a:off x="2774209" y="1954691"/>
            <a:ext cx="116693" cy="374186"/>
            <a:chOff x="2774209" y="1954691"/>
            <a:chExt cx="116693" cy="374186"/>
          </a:xfrm>
        </p:grpSpPr>
        <p:sp>
          <p:nvSpPr>
            <p:cNvPr id="11499" name="Google Shape;11499;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73"/>
          <p:cNvGrpSpPr/>
          <p:nvPr/>
        </p:nvGrpSpPr>
        <p:grpSpPr>
          <a:xfrm>
            <a:off x="4017435" y="1499912"/>
            <a:ext cx="315092" cy="359397"/>
            <a:chOff x="4017435" y="1499912"/>
            <a:chExt cx="315092" cy="359397"/>
          </a:xfrm>
        </p:grpSpPr>
        <p:sp>
          <p:nvSpPr>
            <p:cNvPr id="11502" name="Google Shape;11502;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73"/>
          <p:cNvGrpSpPr/>
          <p:nvPr/>
        </p:nvGrpSpPr>
        <p:grpSpPr>
          <a:xfrm>
            <a:off x="3963652" y="1999759"/>
            <a:ext cx="374154" cy="284050"/>
            <a:chOff x="3963652" y="1999759"/>
            <a:chExt cx="374154" cy="284050"/>
          </a:xfrm>
        </p:grpSpPr>
        <p:sp>
          <p:nvSpPr>
            <p:cNvPr id="11505" name="Google Shape;11505;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3"/>
          <p:cNvGrpSpPr/>
          <p:nvPr/>
        </p:nvGrpSpPr>
        <p:grpSpPr>
          <a:xfrm>
            <a:off x="1777536" y="2014866"/>
            <a:ext cx="376444" cy="253772"/>
            <a:chOff x="1777536" y="2014866"/>
            <a:chExt cx="376444" cy="253772"/>
          </a:xfrm>
        </p:grpSpPr>
        <p:sp>
          <p:nvSpPr>
            <p:cNvPr id="11509" name="Google Shape;11509;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3"/>
          <p:cNvGrpSpPr/>
          <p:nvPr/>
        </p:nvGrpSpPr>
        <p:grpSpPr>
          <a:xfrm>
            <a:off x="1309875" y="2057326"/>
            <a:ext cx="374154" cy="169680"/>
            <a:chOff x="1309875" y="2057326"/>
            <a:chExt cx="374154" cy="169680"/>
          </a:xfrm>
        </p:grpSpPr>
        <p:sp>
          <p:nvSpPr>
            <p:cNvPr id="11515" name="Google Shape;115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3"/>
          <p:cNvGrpSpPr/>
          <p:nvPr/>
        </p:nvGrpSpPr>
        <p:grpSpPr>
          <a:xfrm>
            <a:off x="2347450" y="1954564"/>
            <a:ext cx="113639" cy="373168"/>
            <a:chOff x="2347450" y="1954564"/>
            <a:chExt cx="113639" cy="373168"/>
          </a:xfrm>
        </p:grpSpPr>
        <p:sp>
          <p:nvSpPr>
            <p:cNvPr id="11528" name="Google Shape;11528;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0" name="Google Shape;11530;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1" name="Google Shape;11531;p73"/>
          <p:cNvGrpSpPr/>
          <p:nvPr/>
        </p:nvGrpSpPr>
        <p:grpSpPr>
          <a:xfrm>
            <a:off x="3110102" y="1499880"/>
            <a:ext cx="330613" cy="358379"/>
            <a:chOff x="3110102" y="1499880"/>
            <a:chExt cx="330613" cy="358379"/>
          </a:xfrm>
        </p:grpSpPr>
        <p:sp>
          <p:nvSpPr>
            <p:cNvPr id="11532" name="Google Shape;11532;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9" name="Google Shape;11539;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0" name="Google Shape;11540;p73"/>
          <p:cNvGrpSpPr/>
          <p:nvPr/>
        </p:nvGrpSpPr>
        <p:grpSpPr>
          <a:xfrm>
            <a:off x="3485575" y="1999759"/>
            <a:ext cx="373772" cy="284050"/>
            <a:chOff x="3531200" y="1999759"/>
            <a:chExt cx="373772" cy="284050"/>
          </a:xfrm>
        </p:grpSpPr>
        <p:sp>
          <p:nvSpPr>
            <p:cNvPr id="11541" name="Google Shape;11541;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2667058" y="1500293"/>
            <a:ext cx="330231" cy="359015"/>
            <a:chOff x="2667058" y="1500293"/>
            <a:chExt cx="330231" cy="359015"/>
          </a:xfrm>
        </p:grpSpPr>
        <p:sp>
          <p:nvSpPr>
            <p:cNvPr id="11546" name="Google Shape;11546;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73"/>
          <p:cNvGrpSpPr/>
          <p:nvPr/>
        </p:nvGrpSpPr>
        <p:grpSpPr>
          <a:xfrm>
            <a:off x="3567553" y="1499912"/>
            <a:ext cx="320022" cy="359778"/>
            <a:chOff x="3567553" y="1499912"/>
            <a:chExt cx="320022" cy="359778"/>
          </a:xfrm>
        </p:grpSpPr>
        <p:sp>
          <p:nvSpPr>
            <p:cNvPr id="11565" name="Google Shape;11565;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3"/>
          <p:cNvGrpSpPr/>
          <p:nvPr/>
        </p:nvGrpSpPr>
        <p:grpSpPr>
          <a:xfrm>
            <a:off x="1309875" y="1499912"/>
            <a:ext cx="359015" cy="358633"/>
            <a:chOff x="1309875" y="1499912"/>
            <a:chExt cx="359015" cy="358633"/>
          </a:xfrm>
        </p:grpSpPr>
        <p:sp>
          <p:nvSpPr>
            <p:cNvPr id="11572" name="Google Shape;11572;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3"/>
          <p:cNvGrpSpPr/>
          <p:nvPr/>
        </p:nvGrpSpPr>
        <p:grpSpPr>
          <a:xfrm>
            <a:off x="2219466" y="1500293"/>
            <a:ext cx="330613" cy="359015"/>
            <a:chOff x="2219466" y="1500293"/>
            <a:chExt cx="330613" cy="359015"/>
          </a:xfrm>
        </p:grpSpPr>
        <p:sp>
          <p:nvSpPr>
            <p:cNvPr id="11582" name="Google Shape;11582;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5343544" y="1509358"/>
            <a:ext cx="244676" cy="351095"/>
            <a:chOff x="5343544" y="1509358"/>
            <a:chExt cx="244676" cy="351095"/>
          </a:xfrm>
        </p:grpSpPr>
        <p:sp>
          <p:nvSpPr>
            <p:cNvPr id="11585" name="Google Shape;11585;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4882340" y="1509358"/>
            <a:ext cx="246171" cy="351095"/>
            <a:chOff x="4882340" y="1509358"/>
            <a:chExt cx="246171" cy="351095"/>
          </a:xfrm>
        </p:grpSpPr>
        <p:sp>
          <p:nvSpPr>
            <p:cNvPr id="11589" name="Google Shape;11589;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73"/>
          <p:cNvGrpSpPr/>
          <p:nvPr/>
        </p:nvGrpSpPr>
        <p:grpSpPr>
          <a:xfrm>
            <a:off x="6273204" y="1509008"/>
            <a:ext cx="236343" cy="351445"/>
            <a:chOff x="6273204" y="1509008"/>
            <a:chExt cx="236343" cy="351445"/>
          </a:xfrm>
        </p:grpSpPr>
        <p:sp>
          <p:nvSpPr>
            <p:cNvPr id="11595" name="Google Shape;11595;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7" name="Google Shape;11597;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8" name="Google Shape;11598;p73"/>
          <p:cNvGrpSpPr/>
          <p:nvPr/>
        </p:nvGrpSpPr>
        <p:grpSpPr>
          <a:xfrm>
            <a:off x="7219530" y="1508244"/>
            <a:ext cx="191625" cy="352209"/>
            <a:chOff x="7219530" y="1508244"/>
            <a:chExt cx="191625" cy="352209"/>
          </a:xfrm>
        </p:grpSpPr>
        <p:sp>
          <p:nvSpPr>
            <p:cNvPr id="11599" name="Google Shape;11599;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73"/>
          <p:cNvGrpSpPr/>
          <p:nvPr/>
        </p:nvGrpSpPr>
        <p:grpSpPr>
          <a:xfrm>
            <a:off x="7699309" y="1508626"/>
            <a:ext cx="154922" cy="351827"/>
            <a:chOff x="7699309" y="1508626"/>
            <a:chExt cx="154922" cy="351827"/>
          </a:xfrm>
        </p:grpSpPr>
        <p:sp>
          <p:nvSpPr>
            <p:cNvPr id="11602" name="Google Shape;11602;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73"/>
          <p:cNvGrpSpPr/>
          <p:nvPr/>
        </p:nvGrpSpPr>
        <p:grpSpPr>
          <a:xfrm>
            <a:off x="8161690" y="1509008"/>
            <a:ext cx="153396" cy="351064"/>
            <a:chOff x="8161690" y="1509008"/>
            <a:chExt cx="153396" cy="351064"/>
          </a:xfrm>
        </p:grpSpPr>
        <p:sp>
          <p:nvSpPr>
            <p:cNvPr id="11610" name="Google Shape;11610;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73"/>
          <p:cNvGrpSpPr/>
          <p:nvPr/>
        </p:nvGrpSpPr>
        <p:grpSpPr>
          <a:xfrm>
            <a:off x="6746940" y="1508881"/>
            <a:ext cx="213221" cy="352304"/>
            <a:chOff x="6746940" y="1508881"/>
            <a:chExt cx="213221" cy="352304"/>
          </a:xfrm>
        </p:grpSpPr>
        <p:sp>
          <p:nvSpPr>
            <p:cNvPr id="11615" name="Google Shape;11615;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73"/>
          <p:cNvGrpSpPr/>
          <p:nvPr/>
        </p:nvGrpSpPr>
        <p:grpSpPr>
          <a:xfrm>
            <a:off x="5770336" y="2007615"/>
            <a:ext cx="350682" cy="292097"/>
            <a:chOff x="5770336" y="2007615"/>
            <a:chExt cx="350682" cy="292097"/>
          </a:xfrm>
        </p:grpSpPr>
        <p:sp>
          <p:nvSpPr>
            <p:cNvPr id="11620" name="Google Shape;11620;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3"/>
          <p:cNvGrpSpPr/>
          <p:nvPr/>
        </p:nvGrpSpPr>
        <p:grpSpPr>
          <a:xfrm>
            <a:off x="5326878" y="1980358"/>
            <a:ext cx="350332" cy="346229"/>
            <a:chOff x="5326878" y="1980358"/>
            <a:chExt cx="350332" cy="346229"/>
          </a:xfrm>
        </p:grpSpPr>
        <p:sp>
          <p:nvSpPr>
            <p:cNvPr id="11625" name="Google Shape;11625;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9" name="Google Shape;11629;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0" name="Google Shape;11630;p73"/>
          <p:cNvGrpSpPr/>
          <p:nvPr/>
        </p:nvGrpSpPr>
        <p:grpSpPr>
          <a:xfrm>
            <a:off x="4883835" y="1992571"/>
            <a:ext cx="350300" cy="323043"/>
            <a:chOff x="4883835" y="1992571"/>
            <a:chExt cx="350300" cy="323043"/>
          </a:xfrm>
        </p:grpSpPr>
        <p:sp>
          <p:nvSpPr>
            <p:cNvPr id="11631" name="Google Shape;11631;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73"/>
          <p:cNvGrpSpPr/>
          <p:nvPr/>
        </p:nvGrpSpPr>
        <p:grpSpPr>
          <a:xfrm>
            <a:off x="7548967" y="1978927"/>
            <a:ext cx="333285" cy="349950"/>
            <a:chOff x="7548967" y="1978927"/>
            <a:chExt cx="333285" cy="349950"/>
          </a:xfrm>
        </p:grpSpPr>
        <p:sp>
          <p:nvSpPr>
            <p:cNvPr id="11638" name="Google Shape;11638;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6214142" y="1978927"/>
            <a:ext cx="346515" cy="350300"/>
            <a:chOff x="6214142" y="1978927"/>
            <a:chExt cx="346515" cy="350300"/>
          </a:xfrm>
        </p:grpSpPr>
        <p:sp>
          <p:nvSpPr>
            <p:cNvPr id="11646" name="Google Shape;11646;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73"/>
          <p:cNvGrpSpPr/>
          <p:nvPr/>
        </p:nvGrpSpPr>
        <p:grpSpPr>
          <a:xfrm>
            <a:off x="7105923" y="1978545"/>
            <a:ext cx="333285" cy="350682"/>
            <a:chOff x="7105923" y="1978545"/>
            <a:chExt cx="333285" cy="350682"/>
          </a:xfrm>
        </p:grpSpPr>
        <p:sp>
          <p:nvSpPr>
            <p:cNvPr id="11649" name="Google Shape;11649;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8" name="Google Shape;11658;p73"/>
          <p:cNvGrpSpPr/>
          <p:nvPr/>
        </p:nvGrpSpPr>
        <p:grpSpPr>
          <a:xfrm>
            <a:off x="3616406" y="2422352"/>
            <a:ext cx="203393" cy="351827"/>
            <a:chOff x="3616406" y="2422352"/>
            <a:chExt cx="203393" cy="351827"/>
          </a:xfrm>
        </p:grpSpPr>
        <p:sp>
          <p:nvSpPr>
            <p:cNvPr id="11659" name="Google Shape;11659;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73"/>
          <p:cNvGrpSpPr/>
          <p:nvPr/>
        </p:nvGrpSpPr>
        <p:grpSpPr>
          <a:xfrm>
            <a:off x="878187" y="2421970"/>
            <a:ext cx="272696" cy="351827"/>
            <a:chOff x="913012" y="2421970"/>
            <a:chExt cx="272696" cy="351827"/>
          </a:xfrm>
        </p:grpSpPr>
        <p:sp>
          <p:nvSpPr>
            <p:cNvPr id="11662" name="Google Shape;11662;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2274743" y="2422352"/>
            <a:ext cx="255649" cy="351445"/>
            <a:chOff x="2274743" y="2422352"/>
            <a:chExt cx="255649" cy="351445"/>
          </a:xfrm>
        </p:grpSpPr>
        <p:sp>
          <p:nvSpPr>
            <p:cNvPr id="11667" name="Google Shape;11667;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2708723" y="2421239"/>
            <a:ext cx="246552" cy="352558"/>
            <a:chOff x="2708723" y="2421239"/>
            <a:chExt cx="246552" cy="352558"/>
          </a:xfrm>
        </p:grpSpPr>
        <p:sp>
          <p:nvSpPr>
            <p:cNvPr id="11671" name="Google Shape;11671;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3"/>
          <p:cNvGrpSpPr/>
          <p:nvPr/>
        </p:nvGrpSpPr>
        <p:grpSpPr>
          <a:xfrm>
            <a:off x="1835485" y="2422352"/>
            <a:ext cx="259433" cy="350714"/>
            <a:chOff x="1835485" y="2422352"/>
            <a:chExt cx="259433" cy="350714"/>
          </a:xfrm>
        </p:grpSpPr>
        <p:sp>
          <p:nvSpPr>
            <p:cNvPr id="11674" name="Google Shape;11674;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1" name="Google Shape;11681;p73"/>
          <p:cNvGrpSpPr/>
          <p:nvPr/>
        </p:nvGrpSpPr>
        <p:grpSpPr>
          <a:xfrm>
            <a:off x="3150240" y="2422352"/>
            <a:ext cx="212489" cy="351445"/>
            <a:chOff x="3150240" y="2422352"/>
            <a:chExt cx="212489" cy="351445"/>
          </a:xfrm>
        </p:grpSpPr>
        <p:sp>
          <p:nvSpPr>
            <p:cNvPr id="11682" name="Google Shape;11682;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3"/>
          <p:cNvGrpSpPr/>
          <p:nvPr/>
        </p:nvGrpSpPr>
        <p:grpSpPr>
          <a:xfrm>
            <a:off x="1367060" y="2422129"/>
            <a:ext cx="269261" cy="352050"/>
            <a:chOff x="1367060" y="2422129"/>
            <a:chExt cx="269261" cy="352050"/>
          </a:xfrm>
        </p:grpSpPr>
        <p:sp>
          <p:nvSpPr>
            <p:cNvPr id="11685" name="Google Shape;11685;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9" name="Google Shape;11699;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0" name="Google Shape;11700;p73"/>
          <p:cNvGrpSpPr/>
          <p:nvPr/>
        </p:nvGrpSpPr>
        <p:grpSpPr>
          <a:xfrm>
            <a:off x="4882690" y="2425405"/>
            <a:ext cx="274573" cy="350682"/>
            <a:chOff x="4882690" y="2425405"/>
            <a:chExt cx="274573" cy="350682"/>
          </a:xfrm>
        </p:grpSpPr>
        <p:sp>
          <p:nvSpPr>
            <p:cNvPr id="11701" name="Google Shape;11701;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3"/>
          <p:cNvGrpSpPr/>
          <p:nvPr/>
        </p:nvGrpSpPr>
        <p:grpSpPr>
          <a:xfrm>
            <a:off x="6627639" y="2443884"/>
            <a:ext cx="355993" cy="313247"/>
            <a:chOff x="6627639" y="2443884"/>
            <a:chExt cx="355993" cy="313247"/>
          </a:xfrm>
        </p:grpSpPr>
        <p:sp>
          <p:nvSpPr>
            <p:cNvPr id="11704" name="Google Shape;11704;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3"/>
          <p:cNvGrpSpPr/>
          <p:nvPr/>
        </p:nvGrpSpPr>
        <p:grpSpPr>
          <a:xfrm>
            <a:off x="6183451" y="2462140"/>
            <a:ext cx="351445" cy="277976"/>
            <a:chOff x="6183451" y="2462140"/>
            <a:chExt cx="351445" cy="277976"/>
          </a:xfrm>
        </p:grpSpPr>
        <p:sp>
          <p:nvSpPr>
            <p:cNvPr id="11708" name="Google Shape;11708;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73"/>
          <p:cNvGrpSpPr/>
          <p:nvPr/>
        </p:nvGrpSpPr>
        <p:grpSpPr>
          <a:xfrm>
            <a:off x="5735477" y="2429858"/>
            <a:ext cx="353354" cy="341299"/>
            <a:chOff x="5735477" y="2429858"/>
            <a:chExt cx="353354" cy="341299"/>
          </a:xfrm>
        </p:grpSpPr>
        <p:sp>
          <p:nvSpPr>
            <p:cNvPr id="11716" name="Google Shape;11716;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3"/>
          <p:cNvGrpSpPr/>
          <p:nvPr/>
        </p:nvGrpSpPr>
        <p:grpSpPr>
          <a:xfrm>
            <a:off x="5243735" y="2446973"/>
            <a:ext cx="405255" cy="275499"/>
            <a:chOff x="5283337" y="2478774"/>
            <a:chExt cx="358633" cy="243913"/>
          </a:xfrm>
        </p:grpSpPr>
        <p:sp>
          <p:nvSpPr>
            <p:cNvPr id="11723" name="Google Shape;11723;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73"/>
          <p:cNvGrpSpPr/>
          <p:nvPr/>
        </p:nvGrpSpPr>
        <p:grpSpPr>
          <a:xfrm>
            <a:off x="7964753" y="2470823"/>
            <a:ext cx="362068" cy="258670"/>
            <a:chOff x="7964753" y="2470823"/>
            <a:chExt cx="362068" cy="258670"/>
          </a:xfrm>
        </p:grpSpPr>
        <p:sp>
          <p:nvSpPr>
            <p:cNvPr id="11741" name="Google Shape;11741;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73"/>
          <p:cNvGrpSpPr/>
          <p:nvPr/>
        </p:nvGrpSpPr>
        <p:grpSpPr>
          <a:xfrm>
            <a:off x="7524349" y="2456447"/>
            <a:ext cx="350332" cy="288948"/>
            <a:chOff x="7524349" y="2456447"/>
            <a:chExt cx="350332" cy="288948"/>
          </a:xfrm>
        </p:grpSpPr>
        <p:sp>
          <p:nvSpPr>
            <p:cNvPr id="11751" name="Google Shape;11751;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3"/>
          <p:cNvGrpSpPr/>
          <p:nvPr/>
        </p:nvGrpSpPr>
        <p:grpSpPr>
          <a:xfrm>
            <a:off x="3972749" y="2894211"/>
            <a:ext cx="355230" cy="356725"/>
            <a:chOff x="3972749" y="2894211"/>
            <a:chExt cx="355230" cy="356725"/>
          </a:xfrm>
        </p:grpSpPr>
        <p:sp>
          <p:nvSpPr>
            <p:cNvPr id="11757" name="Google Shape;11757;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73"/>
          <p:cNvGrpSpPr/>
          <p:nvPr/>
        </p:nvGrpSpPr>
        <p:grpSpPr>
          <a:xfrm>
            <a:off x="3527797" y="2918796"/>
            <a:ext cx="355993" cy="307904"/>
            <a:chOff x="3527797" y="2918796"/>
            <a:chExt cx="355993" cy="307904"/>
          </a:xfrm>
        </p:grpSpPr>
        <p:sp>
          <p:nvSpPr>
            <p:cNvPr id="11763" name="Google Shape;11763;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3082845" y="2920959"/>
            <a:ext cx="356375" cy="302338"/>
            <a:chOff x="3082845" y="2920959"/>
            <a:chExt cx="356375" cy="302338"/>
          </a:xfrm>
        </p:grpSpPr>
        <p:sp>
          <p:nvSpPr>
            <p:cNvPr id="11774" name="Google Shape;11774;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73"/>
          <p:cNvGrpSpPr/>
          <p:nvPr/>
        </p:nvGrpSpPr>
        <p:grpSpPr>
          <a:xfrm>
            <a:off x="2639038" y="2894942"/>
            <a:ext cx="355612" cy="355612"/>
            <a:chOff x="2639038" y="2894942"/>
            <a:chExt cx="355612" cy="355612"/>
          </a:xfrm>
        </p:grpSpPr>
        <p:sp>
          <p:nvSpPr>
            <p:cNvPr id="11777" name="Google Shape;11777;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73"/>
          <p:cNvGrpSpPr/>
          <p:nvPr/>
        </p:nvGrpSpPr>
        <p:grpSpPr>
          <a:xfrm>
            <a:off x="2194468" y="2938865"/>
            <a:ext cx="355993" cy="267766"/>
            <a:chOff x="2194468" y="2938865"/>
            <a:chExt cx="355993" cy="267766"/>
          </a:xfrm>
        </p:grpSpPr>
        <p:sp>
          <p:nvSpPr>
            <p:cNvPr id="11780" name="Google Shape;11780;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1749897" y="2894561"/>
            <a:ext cx="355993" cy="355612"/>
            <a:chOff x="1749897" y="2894561"/>
            <a:chExt cx="355993" cy="355612"/>
          </a:xfrm>
        </p:grpSpPr>
        <p:sp>
          <p:nvSpPr>
            <p:cNvPr id="11801" name="Google Shape;11801;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1305327" y="2894211"/>
            <a:ext cx="357520" cy="357488"/>
            <a:chOff x="1305327" y="2894211"/>
            <a:chExt cx="357520" cy="357488"/>
          </a:xfrm>
        </p:grpSpPr>
        <p:sp>
          <p:nvSpPr>
            <p:cNvPr id="11813" name="Google Shape;11813;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73"/>
          <p:cNvGrpSpPr/>
          <p:nvPr/>
        </p:nvGrpSpPr>
        <p:grpSpPr>
          <a:xfrm>
            <a:off x="853950" y="2894720"/>
            <a:ext cx="364104" cy="353290"/>
            <a:chOff x="853950" y="2894720"/>
            <a:chExt cx="364104" cy="353290"/>
          </a:xfrm>
        </p:grpSpPr>
        <p:sp>
          <p:nvSpPr>
            <p:cNvPr id="11819" name="Google Shape;11819;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066548" y="2912594"/>
            <a:ext cx="352209" cy="334938"/>
            <a:chOff x="7066548" y="2912594"/>
            <a:chExt cx="352209" cy="334938"/>
          </a:xfrm>
        </p:grpSpPr>
        <p:sp>
          <p:nvSpPr>
            <p:cNvPr id="11827" name="Google Shape;11827;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3" name="Google Shape;11833;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5" name="Google Shape;11835;p73"/>
          <p:cNvGrpSpPr/>
          <p:nvPr/>
        </p:nvGrpSpPr>
        <p:grpSpPr>
          <a:xfrm>
            <a:off x="7541397" y="2904802"/>
            <a:ext cx="318495" cy="352209"/>
            <a:chOff x="7541397" y="2904802"/>
            <a:chExt cx="318495" cy="352209"/>
          </a:xfrm>
        </p:grpSpPr>
        <p:sp>
          <p:nvSpPr>
            <p:cNvPr id="11836" name="Google Shape;11836;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73"/>
          <p:cNvGrpSpPr/>
          <p:nvPr/>
        </p:nvGrpSpPr>
        <p:grpSpPr>
          <a:xfrm>
            <a:off x="8003015" y="2904039"/>
            <a:ext cx="306759" cy="351445"/>
            <a:chOff x="8003015" y="2904039"/>
            <a:chExt cx="306759" cy="351445"/>
          </a:xfrm>
        </p:grpSpPr>
        <p:sp>
          <p:nvSpPr>
            <p:cNvPr id="11839" name="Google Shape;11839;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73"/>
          <p:cNvGrpSpPr/>
          <p:nvPr/>
        </p:nvGrpSpPr>
        <p:grpSpPr>
          <a:xfrm>
            <a:off x="5687770" y="2885496"/>
            <a:ext cx="369638" cy="369606"/>
            <a:chOff x="5687770" y="2885496"/>
            <a:chExt cx="369638" cy="369606"/>
          </a:xfrm>
        </p:grpSpPr>
        <p:sp>
          <p:nvSpPr>
            <p:cNvPr id="11846" name="Google Shape;11846;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4881958" y="2904802"/>
            <a:ext cx="156417" cy="349537"/>
            <a:chOff x="4881958" y="2904802"/>
            <a:chExt cx="156417" cy="349537"/>
          </a:xfrm>
        </p:grpSpPr>
        <p:sp>
          <p:nvSpPr>
            <p:cNvPr id="11857" name="Google Shape;11857;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5230318" y="2886514"/>
            <a:ext cx="371133" cy="367443"/>
            <a:chOff x="5230318" y="2886514"/>
            <a:chExt cx="371133" cy="367443"/>
          </a:xfrm>
        </p:grpSpPr>
        <p:sp>
          <p:nvSpPr>
            <p:cNvPr id="11865" name="Google Shape;11865;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4" name="Google Shape;11874;p73"/>
          <p:cNvGrpSpPr/>
          <p:nvPr/>
        </p:nvGrpSpPr>
        <p:grpSpPr>
          <a:xfrm>
            <a:off x="5748358" y="3434578"/>
            <a:ext cx="352590" cy="182561"/>
            <a:chOff x="5748358" y="3434578"/>
            <a:chExt cx="352590" cy="182561"/>
          </a:xfrm>
        </p:grpSpPr>
        <p:sp>
          <p:nvSpPr>
            <p:cNvPr id="11875" name="Google Shape;11875;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862283" y="4274771"/>
            <a:ext cx="341204" cy="359301"/>
            <a:chOff x="862283" y="4274771"/>
            <a:chExt cx="341204" cy="359301"/>
          </a:xfrm>
        </p:grpSpPr>
        <p:sp>
          <p:nvSpPr>
            <p:cNvPr id="11882" name="Google Shape;11882;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1396957" y="4287365"/>
            <a:ext cx="301861" cy="332871"/>
            <a:chOff x="1396957" y="4287365"/>
            <a:chExt cx="301861" cy="332871"/>
          </a:xfrm>
        </p:grpSpPr>
        <p:sp>
          <p:nvSpPr>
            <p:cNvPr id="11886" name="Google Shape;11886;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73"/>
          <p:cNvGrpSpPr/>
          <p:nvPr/>
        </p:nvGrpSpPr>
        <p:grpSpPr>
          <a:xfrm>
            <a:off x="1865381" y="4277506"/>
            <a:ext cx="396131" cy="355612"/>
            <a:chOff x="1865381" y="4277506"/>
            <a:chExt cx="396131" cy="355612"/>
          </a:xfrm>
        </p:grpSpPr>
        <p:sp>
          <p:nvSpPr>
            <p:cNvPr id="11902" name="Google Shape;11902;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73"/>
          <p:cNvGrpSpPr/>
          <p:nvPr/>
        </p:nvGrpSpPr>
        <p:grpSpPr>
          <a:xfrm>
            <a:off x="2411823" y="4303999"/>
            <a:ext cx="334398" cy="299953"/>
            <a:chOff x="2411823" y="4303999"/>
            <a:chExt cx="334398" cy="299953"/>
          </a:xfrm>
        </p:grpSpPr>
        <p:sp>
          <p:nvSpPr>
            <p:cNvPr id="11909" name="Google Shape;11909;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3"/>
          <p:cNvGrpSpPr/>
          <p:nvPr/>
        </p:nvGrpSpPr>
        <p:grpSpPr>
          <a:xfrm>
            <a:off x="2903337" y="4279032"/>
            <a:ext cx="382519" cy="350682"/>
            <a:chOff x="2903337" y="4279032"/>
            <a:chExt cx="382519" cy="350682"/>
          </a:xfrm>
        </p:grpSpPr>
        <p:sp>
          <p:nvSpPr>
            <p:cNvPr id="11917" name="Google Shape;11917;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2" name="Google Shape;11932;p73"/>
          <p:cNvGrpSpPr/>
          <p:nvPr/>
        </p:nvGrpSpPr>
        <p:grpSpPr>
          <a:xfrm>
            <a:off x="3933342" y="4315767"/>
            <a:ext cx="383632" cy="276449"/>
            <a:chOff x="3933342" y="4315767"/>
            <a:chExt cx="383632" cy="276449"/>
          </a:xfrm>
        </p:grpSpPr>
        <p:sp>
          <p:nvSpPr>
            <p:cNvPr id="11933" name="Google Shape;11933;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3"/>
          <p:cNvGrpSpPr/>
          <p:nvPr/>
        </p:nvGrpSpPr>
        <p:grpSpPr>
          <a:xfrm>
            <a:off x="3441065" y="4302505"/>
            <a:ext cx="337069" cy="302593"/>
            <a:chOff x="3441065" y="4302505"/>
            <a:chExt cx="337069" cy="302593"/>
          </a:xfrm>
        </p:grpSpPr>
        <p:sp>
          <p:nvSpPr>
            <p:cNvPr id="11940" name="Google Shape;11940;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73"/>
          <p:cNvGrpSpPr/>
          <p:nvPr/>
        </p:nvGrpSpPr>
        <p:grpSpPr>
          <a:xfrm>
            <a:off x="3532345" y="3362635"/>
            <a:ext cx="339328" cy="336274"/>
            <a:chOff x="3532345" y="3362635"/>
            <a:chExt cx="339328" cy="336274"/>
          </a:xfrm>
        </p:grpSpPr>
        <p:sp>
          <p:nvSpPr>
            <p:cNvPr id="11954" name="Google Shape;11954;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9" name="Google Shape;11959;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0" name="Google Shape;11960;p73"/>
          <p:cNvGrpSpPr/>
          <p:nvPr/>
        </p:nvGrpSpPr>
        <p:grpSpPr>
          <a:xfrm>
            <a:off x="1883955" y="3808700"/>
            <a:ext cx="162873" cy="351445"/>
            <a:chOff x="1883955" y="3808700"/>
            <a:chExt cx="162873" cy="351445"/>
          </a:xfrm>
        </p:grpSpPr>
        <p:sp>
          <p:nvSpPr>
            <p:cNvPr id="11961" name="Google Shape;11961;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3" name="Google Shape;11963;p73"/>
          <p:cNvGrpSpPr/>
          <p:nvPr/>
        </p:nvGrpSpPr>
        <p:grpSpPr>
          <a:xfrm>
            <a:off x="939156" y="3809209"/>
            <a:ext cx="192007" cy="351318"/>
            <a:chOff x="939156" y="3809209"/>
            <a:chExt cx="192007" cy="351318"/>
          </a:xfrm>
        </p:grpSpPr>
        <p:sp>
          <p:nvSpPr>
            <p:cNvPr id="11964" name="Google Shape;11964;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73"/>
          <p:cNvGrpSpPr/>
          <p:nvPr/>
        </p:nvGrpSpPr>
        <p:grpSpPr>
          <a:xfrm>
            <a:off x="2306167" y="3809845"/>
            <a:ext cx="193915" cy="349155"/>
            <a:chOff x="2306167" y="3809845"/>
            <a:chExt cx="193915" cy="349155"/>
          </a:xfrm>
        </p:grpSpPr>
        <p:sp>
          <p:nvSpPr>
            <p:cNvPr id="11967" name="Google Shape;11967;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3"/>
          <p:cNvGrpSpPr/>
          <p:nvPr/>
        </p:nvGrpSpPr>
        <p:grpSpPr>
          <a:xfrm>
            <a:off x="1323901" y="3807173"/>
            <a:ext cx="356343" cy="356757"/>
            <a:chOff x="1323901" y="3807173"/>
            <a:chExt cx="356343" cy="356757"/>
          </a:xfrm>
        </p:grpSpPr>
        <p:sp>
          <p:nvSpPr>
            <p:cNvPr id="11975" name="Google Shape;11975;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9" name="Google Shape;11999;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0" name="Google Shape;12000;p73"/>
          <p:cNvGrpSpPr/>
          <p:nvPr/>
        </p:nvGrpSpPr>
        <p:grpSpPr>
          <a:xfrm>
            <a:off x="859262" y="3353920"/>
            <a:ext cx="306759" cy="351445"/>
            <a:chOff x="859262" y="3353920"/>
            <a:chExt cx="306759" cy="351445"/>
          </a:xfrm>
        </p:grpSpPr>
        <p:sp>
          <p:nvSpPr>
            <p:cNvPr id="12001" name="Google Shape;12001;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6" name="Google Shape;12006;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7" name="Google Shape;12007;p73"/>
          <p:cNvGrpSpPr/>
          <p:nvPr/>
        </p:nvGrpSpPr>
        <p:grpSpPr>
          <a:xfrm>
            <a:off x="3967437" y="3837102"/>
            <a:ext cx="364708" cy="295405"/>
            <a:chOff x="3967437" y="3837102"/>
            <a:chExt cx="364708" cy="295405"/>
          </a:xfrm>
        </p:grpSpPr>
        <p:sp>
          <p:nvSpPr>
            <p:cNvPr id="12008" name="Google Shape;12008;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3" name="Google Shape;12013;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73"/>
          <p:cNvGrpSpPr/>
          <p:nvPr/>
        </p:nvGrpSpPr>
        <p:grpSpPr>
          <a:xfrm>
            <a:off x="5811827" y="3806451"/>
            <a:ext cx="283743" cy="308444"/>
            <a:chOff x="5964227" y="3858701"/>
            <a:chExt cx="283743" cy="308444"/>
          </a:xfrm>
        </p:grpSpPr>
        <p:sp>
          <p:nvSpPr>
            <p:cNvPr id="12017" name="Google Shape;12017;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73"/>
          <p:cNvGrpSpPr/>
          <p:nvPr/>
        </p:nvGrpSpPr>
        <p:grpSpPr>
          <a:xfrm>
            <a:off x="6243508" y="3873073"/>
            <a:ext cx="320372" cy="213602"/>
            <a:chOff x="6395908" y="3873073"/>
            <a:chExt cx="320372" cy="213602"/>
          </a:xfrm>
        </p:grpSpPr>
        <p:sp>
          <p:nvSpPr>
            <p:cNvPr id="12022" name="Google Shape;12022;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73"/>
          <p:cNvGrpSpPr/>
          <p:nvPr/>
        </p:nvGrpSpPr>
        <p:grpSpPr>
          <a:xfrm>
            <a:off x="7262890" y="3802816"/>
            <a:ext cx="357138" cy="352018"/>
            <a:chOff x="7415290" y="3802816"/>
            <a:chExt cx="357138" cy="352018"/>
          </a:xfrm>
        </p:grpSpPr>
        <p:sp>
          <p:nvSpPr>
            <p:cNvPr id="12033" name="Google Shape;12033;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6737312" y="3833413"/>
            <a:ext cx="355230" cy="293401"/>
            <a:chOff x="6889712" y="3833413"/>
            <a:chExt cx="355230" cy="293401"/>
          </a:xfrm>
        </p:grpSpPr>
        <p:sp>
          <p:nvSpPr>
            <p:cNvPr id="12042" name="Google Shape;12042;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73"/>
          <p:cNvGrpSpPr/>
          <p:nvPr/>
        </p:nvGrpSpPr>
        <p:grpSpPr>
          <a:xfrm>
            <a:off x="7707152" y="3835870"/>
            <a:ext cx="282318" cy="337168"/>
            <a:chOff x="1635875" y="237775"/>
            <a:chExt cx="4370250" cy="5219325"/>
          </a:xfrm>
        </p:grpSpPr>
        <p:sp>
          <p:nvSpPr>
            <p:cNvPr id="12048" name="Google Shape;12048;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73"/>
          <p:cNvGrpSpPr/>
          <p:nvPr/>
        </p:nvGrpSpPr>
        <p:grpSpPr>
          <a:xfrm>
            <a:off x="3103963" y="3361140"/>
            <a:ext cx="297886" cy="337578"/>
            <a:chOff x="3103963" y="3361140"/>
            <a:chExt cx="297886" cy="337578"/>
          </a:xfrm>
        </p:grpSpPr>
        <p:sp>
          <p:nvSpPr>
            <p:cNvPr id="12051" name="Google Shape;12051;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2667821" y="3361108"/>
            <a:ext cx="273046" cy="337801"/>
            <a:chOff x="2667821" y="3361108"/>
            <a:chExt cx="273046" cy="337801"/>
          </a:xfrm>
        </p:grpSpPr>
        <p:sp>
          <p:nvSpPr>
            <p:cNvPr id="12076" name="Google Shape;12076;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73"/>
          <p:cNvGrpSpPr/>
          <p:nvPr/>
        </p:nvGrpSpPr>
        <p:grpSpPr>
          <a:xfrm>
            <a:off x="2212469" y="3360313"/>
            <a:ext cx="282715" cy="338660"/>
            <a:chOff x="2212469" y="3360313"/>
            <a:chExt cx="282715" cy="338660"/>
          </a:xfrm>
        </p:grpSpPr>
        <p:sp>
          <p:nvSpPr>
            <p:cNvPr id="12096" name="Google Shape;12096;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73"/>
          <p:cNvGrpSpPr/>
          <p:nvPr/>
        </p:nvGrpSpPr>
        <p:grpSpPr>
          <a:xfrm>
            <a:off x="1768821" y="3361108"/>
            <a:ext cx="278739" cy="339073"/>
            <a:chOff x="1768821" y="3361108"/>
            <a:chExt cx="278739" cy="339073"/>
          </a:xfrm>
        </p:grpSpPr>
        <p:sp>
          <p:nvSpPr>
            <p:cNvPr id="12100" name="Google Shape;12100;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73"/>
          <p:cNvGrpSpPr/>
          <p:nvPr/>
        </p:nvGrpSpPr>
        <p:grpSpPr>
          <a:xfrm>
            <a:off x="5337883" y="3336873"/>
            <a:ext cx="307141" cy="376826"/>
            <a:chOff x="5337883" y="3336873"/>
            <a:chExt cx="307141" cy="376826"/>
          </a:xfrm>
        </p:grpSpPr>
        <p:sp>
          <p:nvSpPr>
            <p:cNvPr id="12112" name="Google Shape;12112;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73"/>
          <p:cNvGrpSpPr/>
          <p:nvPr/>
        </p:nvGrpSpPr>
        <p:grpSpPr>
          <a:xfrm>
            <a:off x="4883835" y="3337255"/>
            <a:ext cx="323425" cy="377557"/>
            <a:chOff x="4883835" y="3337255"/>
            <a:chExt cx="323425" cy="377557"/>
          </a:xfrm>
        </p:grpSpPr>
        <p:sp>
          <p:nvSpPr>
            <p:cNvPr id="12115" name="Google Shape;12115;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73"/>
          <p:cNvGrpSpPr/>
          <p:nvPr/>
        </p:nvGrpSpPr>
        <p:grpSpPr>
          <a:xfrm>
            <a:off x="6193310" y="3407289"/>
            <a:ext cx="352590" cy="237488"/>
            <a:chOff x="6193310" y="3407289"/>
            <a:chExt cx="352590" cy="237488"/>
          </a:xfrm>
        </p:grpSpPr>
        <p:sp>
          <p:nvSpPr>
            <p:cNvPr id="12119" name="Google Shape;12119;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6637117" y="3397843"/>
            <a:ext cx="353735" cy="254504"/>
            <a:chOff x="6637117" y="3397843"/>
            <a:chExt cx="353735" cy="254504"/>
          </a:xfrm>
        </p:grpSpPr>
        <p:sp>
          <p:nvSpPr>
            <p:cNvPr id="12125" name="Google Shape;12125;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73"/>
          <p:cNvGrpSpPr/>
          <p:nvPr/>
        </p:nvGrpSpPr>
        <p:grpSpPr>
          <a:xfrm>
            <a:off x="7075994" y="3349531"/>
            <a:ext cx="360637" cy="352336"/>
            <a:chOff x="7075994" y="3349531"/>
            <a:chExt cx="360637" cy="352336"/>
          </a:xfrm>
        </p:grpSpPr>
        <p:sp>
          <p:nvSpPr>
            <p:cNvPr id="12132" name="Google Shape;12132;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73"/>
          <p:cNvGrpSpPr/>
          <p:nvPr/>
        </p:nvGrpSpPr>
        <p:grpSpPr>
          <a:xfrm>
            <a:off x="7651983" y="3349181"/>
            <a:ext cx="107183" cy="352399"/>
            <a:chOff x="7651983" y="3349181"/>
            <a:chExt cx="107183" cy="352399"/>
          </a:xfrm>
        </p:grpSpPr>
        <p:sp>
          <p:nvSpPr>
            <p:cNvPr id="12140" name="Google Shape;12140;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7973468" y="3382322"/>
            <a:ext cx="352590" cy="287072"/>
            <a:chOff x="7973468" y="3382322"/>
            <a:chExt cx="352590" cy="287072"/>
          </a:xfrm>
        </p:grpSpPr>
        <p:sp>
          <p:nvSpPr>
            <p:cNvPr id="12143" name="Google Shape;12143;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158"/>
        <p:cNvGrpSpPr/>
        <p:nvPr/>
      </p:nvGrpSpPr>
      <p:grpSpPr>
        <a:xfrm>
          <a:off x="0" y="0"/>
          <a:ext cx="0" cy="0"/>
          <a:chOff x="0" y="0"/>
          <a:chExt cx="0" cy="0"/>
        </a:xfrm>
      </p:grpSpPr>
      <p:sp>
        <p:nvSpPr>
          <p:cNvPr id="12159" name="Google Shape;12159;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Nature Icons</a:t>
            </a:r>
            <a:endParaRPr dirty="0">
              <a:solidFill>
                <a:srgbClr val="FFFFFF"/>
              </a:solidFill>
              <a:latin typeface="Poppins" pitchFamily="2" charset="77"/>
              <a:ea typeface="Arial"/>
              <a:cs typeface="Poppins" pitchFamily="2" charset="77"/>
              <a:sym typeface="Arial"/>
            </a:endParaRPr>
          </a:p>
        </p:txBody>
      </p:sp>
      <p:grpSp>
        <p:nvGrpSpPr>
          <p:cNvPr id="12160" name="Google Shape;12160;p74"/>
          <p:cNvGrpSpPr/>
          <p:nvPr/>
        </p:nvGrpSpPr>
        <p:grpSpPr>
          <a:xfrm>
            <a:off x="849677" y="1500658"/>
            <a:ext cx="347872" cy="347488"/>
            <a:chOff x="849677" y="1500658"/>
            <a:chExt cx="347872" cy="347488"/>
          </a:xfrm>
        </p:grpSpPr>
        <p:sp>
          <p:nvSpPr>
            <p:cNvPr id="12161" name="Google Shape;12161;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74"/>
          <p:cNvGrpSpPr/>
          <p:nvPr/>
        </p:nvGrpSpPr>
        <p:grpSpPr>
          <a:xfrm>
            <a:off x="1415853" y="1500658"/>
            <a:ext cx="315872" cy="347488"/>
            <a:chOff x="1415853" y="1500658"/>
            <a:chExt cx="315872" cy="347488"/>
          </a:xfrm>
        </p:grpSpPr>
        <p:sp>
          <p:nvSpPr>
            <p:cNvPr id="12168" name="Google Shape;12168;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74"/>
          <p:cNvGrpSpPr/>
          <p:nvPr/>
        </p:nvGrpSpPr>
        <p:grpSpPr>
          <a:xfrm>
            <a:off x="4697389" y="1500658"/>
            <a:ext cx="347520" cy="347104"/>
            <a:chOff x="4697389" y="1500658"/>
            <a:chExt cx="347520" cy="347104"/>
          </a:xfrm>
        </p:grpSpPr>
        <p:sp>
          <p:nvSpPr>
            <p:cNvPr id="12173" name="Google Shape;12173;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74"/>
          <p:cNvGrpSpPr/>
          <p:nvPr/>
        </p:nvGrpSpPr>
        <p:grpSpPr>
          <a:xfrm>
            <a:off x="3603533" y="1964946"/>
            <a:ext cx="347520" cy="353760"/>
            <a:chOff x="3603533" y="1964946"/>
            <a:chExt cx="347520" cy="353760"/>
          </a:xfrm>
        </p:grpSpPr>
        <p:sp>
          <p:nvSpPr>
            <p:cNvPr id="12177" name="Google Shape;12177;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74"/>
          <p:cNvGrpSpPr/>
          <p:nvPr/>
        </p:nvGrpSpPr>
        <p:grpSpPr>
          <a:xfrm>
            <a:off x="1950765" y="1964338"/>
            <a:ext cx="357792" cy="352448"/>
            <a:chOff x="1950765" y="1964338"/>
            <a:chExt cx="357792" cy="352448"/>
          </a:xfrm>
        </p:grpSpPr>
        <p:sp>
          <p:nvSpPr>
            <p:cNvPr id="12181" name="Google Shape;12181;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74"/>
          <p:cNvGrpSpPr/>
          <p:nvPr/>
        </p:nvGrpSpPr>
        <p:grpSpPr>
          <a:xfrm>
            <a:off x="7435629" y="1964690"/>
            <a:ext cx="367712" cy="353248"/>
            <a:chOff x="7435629" y="1964690"/>
            <a:chExt cx="367712" cy="353248"/>
          </a:xfrm>
        </p:grpSpPr>
        <p:sp>
          <p:nvSpPr>
            <p:cNvPr id="12186" name="Google Shape;12186;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4"/>
          <p:cNvGrpSpPr/>
          <p:nvPr/>
        </p:nvGrpSpPr>
        <p:grpSpPr>
          <a:xfrm>
            <a:off x="2512749" y="1965042"/>
            <a:ext cx="333024" cy="352896"/>
            <a:chOff x="2512749" y="1965042"/>
            <a:chExt cx="333024" cy="352896"/>
          </a:xfrm>
        </p:grpSpPr>
        <p:sp>
          <p:nvSpPr>
            <p:cNvPr id="12191" name="Google Shape;12191;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4"/>
          <p:cNvGrpSpPr/>
          <p:nvPr/>
        </p:nvGrpSpPr>
        <p:grpSpPr>
          <a:xfrm>
            <a:off x="1398317" y="1981778"/>
            <a:ext cx="365792" cy="335392"/>
            <a:chOff x="1398317" y="1981778"/>
            <a:chExt cx="365792" cy="335392"/>
          </a:xfrm>
        </p:grpSpPr>
        <p:sp>
          <p:nvSpPr>
            <p:cNvPr id="12197" name="Google Shape;12197;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74"/>
          <p:cNvGrpSpPr/>
          <p:nvPr/>
        </p:nvGrpSpPr>
        <p:grpSpPr>
          <a:xfrm>
            <a:off x="3052237" y="2003570"/>
            <a:ext cx="353600" cy="314752"/>
            <a:chOff x="3052237" y="2003570"/>
            <a:chExt cx="353600" cy="314752"/>
          </a:xfrm>
        </p:grpSpPr>
        <p:sp>
          <p:nvSpPr>
            <p:cNvPr id="12204" name="Google Shape;12204;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4"/>
          <p:cNvGrpSpPr/>
          <p:nvPr/>
        </p:nvGrpSpPr>
        <p:grpSpPr>
          <a:xfrm>
            <a:off x="1404013" y="2958066"/>
            <a:ext cx="368096" cy="223968"/>
            <a:chOff x="1404013" y="2958066"/>
            <a:chExt cx="368096" cy="223968"/>
          </a:xfrm>
        </p:grpSpPr>
        <p:sp>
          <p:nvSpPr>
            <p:cNvPr id="12208" name="Google Shape;12208;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2" name="Google Shape;12212;p74"/>
          <p:cNvGrpSpPr/>
          <p:nvPr/>
        </p:nvGrpSpPr>
        <p:grpSpPr>
          <a:xfrm>
            <a:off x="1951149" y="2885202"/>
            <a:ext cx="370368" cy="367328"/>
            <a:chOff x="1951149" y="2885202"/>
            <a:chExt cx="370368" cy="367328"/>
          </a:xfrm>
        </p:grpSpPr>
        <p:sp>
          <p:nvSpPr>
            <p:cNvPr id="12213" name="Google Shape;12213;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74"/>
          <p:cNvGrpSpPr/>
          <p:nvPr/>
        </p:nvGrpSpPr>
        <p:grpSpPr>
          <a:xfrm>
            <a:off x="2501677" y="2906162"/>
            <a:ext cx="367328" cy="327296"/>
            <a:chOff x="2501677" y="2906162"/>
            <a:chExt cx="367328" cy="327296"/>
          </a:xfrm>
        </p:grpSpPr>
        <p:sp>
          <p:nvSpPr>
            <p:cNvPr id="12217" name="Google Shape;12217;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0" name="Google Shape;12220;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1" name="Google Shape;12221;p74"/>
          <p:cNvGrpSpPr/>
          <p:nvPr/>
        </p:nvGrpSpPr>
        <p:grpSpPr>
          <a:xfrm>
            <a:off x="3050317" y="2893714"/>
            <a:ext cx="367712" cy="354240"/>
            <a:chOff x="3050317" y="2893714"/>
            <a:chExt cx="367712" cy="354240"/>
          </a:xfrm>
        </p:grpSpPr>
        <p:sp>
          <p:nvSpPr>
            <p:cNvPr id="12222" name="Google Shape;12222;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6" name="Google Shape;12226;p74"/>
          <p:cNvGrpSpPr/>
          <p:nvPr/>
        </p:nvGrpSpPr>
        <p:grpSpPr>
          <a:xfrm>
            <a:off x="7531277" y="2886354"/>
            <a:ext cx="185184" cy="367296"/>
            <a:chOff x="7531277" y="2886354"/>
            <a:chExt cx="185184" cy="367296"/>
          </a:xfrm>
        </p:grpSpPr>
        <p:sp>
          <p:nvSpPr>
            <p:cNvPr id="12227" name="Google Shape;12227;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74"/>
          <p:cNvGrpSpPr/>
          <p:nvPr/>
        </p:nvGrpSpPr>
        <p:grpSpPr>
          <a:xfrm>
            <a:off x="6926637" y="2886738"/>
            <a:ext cx="297184" cy="367296"/>
            <a:chOff x="6926637" y="2886738"/>
            <a:chExt cx="297184" cy="367296"/>
          </a:xfrm>
        </p:grpSpPr>
        <p:sp>
          <p:nvSpPr>
            <p:cNvPr id="12231" name="Google Shape;12231;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4" name="Google Shape;12234;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6" name="Google Shape;12236;p74"/>
          <p:cNvGrpSpPr/>
          <p:nvPr/>
        </p:nvGrpSpPr>
        <p:grpSpPr>
          <a:xfrm>
            <a:off x="6340653" y="2886354"/>
            <a:ext cx="370368" cy="368064"/>
            <a:chOff x="6340653" y="2886354"/>
            <a:chExt cx="370368" cy="368064"/>
          </a:xfrm>
        </p:grpSpPr>
        <p:sp>
          <p:nvSpPr>
            <p:cNvPr id="12237" name="Google Shape;12237;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4"/>
          <p:cNvGrpSpPr/>
          <p:nvPr/>
        </p:nvGrpSpPr>
        <p:grpSpPr>
          <a:xfrm>
            <a:off x="5246797" y="1981426"/>
            <a:ext cx="354752" cy="336512"/>
            <a:chOff x="5246797" y="1981426"/>
            <a:chExt cx="354752" cy="336512"/>
          </a:xfrm>
        </p:grpSpPr>
        <p:sp>
          <p:nvSpPr>
            <p:cNvPr id="12244" name="Google Shape;12244;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6" name="Google Shape;12246;p74"/>
          <p:cNvGrpSpPr/>
          <p:nvPr/>
        </p:nvGrpSpPr>
        <p:grpSpPr>
          <a:xfrm>
            <a:off x="4148749" y="2102066"/>
            <a:ext cx="355136" cy="216256"/>
            <a:chOff x="4148749" y="2102066"/>
            <a:chExt cx="355136" cy="216256"/>
          </a:xfrm>
        </p:grpSpPr>
        <p:sp>
          <p:nvSpPr>
            <p:cNvPr id="12247" name="Google Shape;12247;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74"/>
          <p:cNvGrpSpPr/>
          <p:nvPr/>
        </p:nvGrpSpPr>
        <p:grpSpPr>
          <a:xfrm>
            <a:off x="5794669" y="2001426"/>
            <a:ext cx="354752" cy="315360"/>
            <a:chOff x="5794669" y="2001426"/>
            <a:chExt cx="354752" cy="315360"/>
          </a:xfrm>
        </p:grpSpPr>
        <p:sp>
          <p:nvSpPr>
            <p:cNvPr id="12250" name="Google Shape;12250;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74"/>
          <p:cNvGrpSpPr/>
          <p:nvPr/>
        </p:nvGrpSpPr>
        <p:grpSpPr>
          <a:xfrm>
            <a:off x="6345229" y="2029842"/>
            <a:ext cx="352832" cy="289216"/>
            <a:chOff x="6345229" y="2029842"/>
            <a:chExt cx="352832" cy="289216"/>
          </a:xfrm>
        </p:grpSpPr>
        <p:sp>
          <p:nvSpPr>
            <p:cNvPr id="12253" name="Google Shape;12253;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74"/>
          <p:cNvGrpSpPr/>
          <p:nvPr/>
        </p:nvGrpSpPr>
        <p:grpSpPr>
          <a:xfrm>
            <a:off x="4697389" y="2036338"/>
            <a:ext cx="354752" cy="281984"/>
            <a:chOff x="4697389" y="2036338"/>
            <a:chExt cx="354752" cy="281984"/>
          </a:xfrm>
        </p:grpSpPr>
        <p:sp>
          <p:nvSpPr>
            <p:cNvPr id="12256" name="Google Shape;12256;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74"/>
          <p:cNvGrpSpPr/>
          <p:nvPr/>
        </p:nvGrpSpPr>
        <p:grpSpPr>
          <a:xfrm>
            <a:off x="1404013" y="2424754"/>
            <a:ext cx="353600" cy="354944"/>
            <a:chOff x="1404013" y="2424754"/>
            <a:chExt cx="353600" cy="354944"/>
          </a:xfrm>
        </p:grpSpPr>
        <p:sp>
          <p:nvSpPr>
            <p:cNvPr id="12259" name="Google Shape;12259;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74"/>
          <p:cNvGrpSpPr/>
          <p:nvPr/>
        </p:nvGrpSpPr>
        <p:grpSpPr>
          <a:xfrm>
            <a:off x="854253" y="2428274"/>
            <a:ext cx="355104" cy="351040"/>
            <a:chOff x="854253" y="2428274"/>
            <a:chExt cx="355104" cy="351040"/>
          </a:xfrm>
        </p:grpSpPr>
        <p:sp>
          <p:nvSpPr>
            <p:cNvPr id="12265" name="Google Shape;12265;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4"/>
          <p:cNvGrpSpPr/>
          <p:nvPr/>
        </p:nvGrpSpPr>
        <p:grpSpPr>
          <a:xfrm>
            <a:off x="6896909" y="2440946"/>
            <a:ext cx="354752" cy="275904"/>
            <a:chOff x="6896909" y="2440946"/>
            <a:chExt cx="354752" cy="275904"/>
          </a:xfrm>
        </p:grpSpPr>
        <p:sp>
          <p:nvSpPr>
            <p:cNvPr id="12268" name="Google Shape;12268;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74"/>
          <p:cNvGrpSpPr/>
          <p:nvPr/>
        </p:nvGrpSpPr>
        <p:grpSpPr>
          <a:xfrm>
            <a:off x="5265069" y="2424754"/>
            <a:ext cx="321984" cy="354560"/>
            <a:chOff x="5265069" y="2424754"/>
            <a:chExt cx="321984" cy="354560"/>
          </a:xfrm>
        </p:grpSpPr>
        <p:sp>
          <p:nvSpPr>
            <p:cNvPr id="12272" name="Google Shape;12272;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4"/>
          <p:cNvGrpSpPr/>
          <p:nvPr/>
        </p:nvGrpSpPr>
        <p:grpSpPr>
          <a:xfrm>
            <a:off x="4150669" y="2466770"/>
            <a:ext cx="355104" cy="259584"/>
            <a:chOff x="4150669" y="2466770"/>
            <a:chExt cx="355104" cy="259584"/>
          </a:xfrm>
        </p:grpSpPr>
        <p:sp>
          <p:nvSpPr>
            <p:cNvPr id="12275" name="Google Shape;12275;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74"/>
          <p:cNvGrpSpPr/>
          <p:nvPr/>
        </p:nvGrpSpPr>
        <p:grpSpPr>
          <a:xfrm>
            <a:off x="4699693" y="2424946"/>
            <a:ext cx="354336" cy="353984"/>
            <a:chOff x="4699693" y="2424946"/>
            <a:chExt cx="354336" cy="353984"/>
          </a:xfrm>
        </p:grpSpPr>
        <p:sp>
          <p:nvSpPr>
            <p:cNvPr id="12280" name="Google Shape;12280;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2" name="Google Shape;12282;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4" name="Google Shape;12284;p74"/>
          <p:cNvGrpSpPr/>
          <p:nvPr/>
        </p:nvGrpSpPr>
        <p:grpSpPr>
          <a:xfrm>
            <a:off x="1953037" y="2552242"/>
            <a:ext cx="355136" cy="227072"/>
            <a:chOff x="1953037" y="2552242"/>
            <a:chExt cx="355136" cy="227072"/>
          </a:xfrm>
        </p:grpSpPr>
        <p:sp>
          <p:nvSpPr>
            <p:cNvPr id="12285" name="Google Shape;12285;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4"/>
          <p:cNvGrpSpPr/>
          <p:nvPr/>
        </p:nvGrpSpPr>
        <p:grpSpPr>
          <a:xfrm>
            <a:off x="2500941" y="2527218"/>
            <a:ext cx="355104" cy="250944"/>
            <a:chOff x="2500941" y="2527218"/>
            <a:chExt cx="355104" cy="250944"/>
          </a:xfrm>
        </p:grpSpPr>
        <p:sp>
          <p:nvSpPr>
            <p:cNvPr id="12289" name="Google Shape;12289;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74"/>
          <p:cNvGrpSpPr/>
          <p:nvPr/>
        </p:nvGrpSpPr>
        <p:grpSpPr>
          <a:xfrm>
            <a:off x="7993805" y="2427122"/>
            <a:ext cx="356256" cy="351808"/>
            <a:chOff x="7993805" y="2427122"/>
            <a:chExt cx="356256" cy="351808"/>
          </a:xfrm>
        </p:grpSpPr>
        <p:sp>
          <p:nvSpPr>
            <p:cNvPr id="12296" name="Google Shape;12296;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4"/>
          <p:cNvGrpSpPr/>
          <p:nvPr/>
        </p:nvGrpSpPr>
        <p:grpSpPr>
          <a:xfrm>
            <a:off x="878637" y="1965010"/>
            <a:ext cx="308640" cy="353312"/>
            <a:chOff x="878637" y="1965010"/>
            <a:chExt cx="308640" cy="353312"/>
          </a:xfrm>
        </p:grpSpPr>
        <p:sp>
          <p:nvSpPr>
            <p:cNvPr id="12300" name="Google Shape;12300;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74"/>
          <p:cNvGrpSpPr/>
          <p:nvPr/>
        </p:nvGrpSpPr>
        <p:grpSpPr>
          <a:xfrm>
            <a:off x="6896141" y="1964722"/>
            <a:ext cx="348256" cy="352448"/>
            <a:chOff x="6896141" y="1964722"/>
            <a:chExt cx="348256" cy="352448"/>
          </a:xfrm>
        </p:grpSpPr>
        <p:sp>
          <p:nvSpPr>
            <p:cNvPr id="12304" name="Google Shape;12304;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74"/>
          <p:cNvGrpSpPr/>
          <p:nvPr/>
        </p:nvGrpSpPr>
        <p:grpSpPr>
          <a:xfrm>
            <a:off x="7989997" y="2015378"/>
            <a:ext cx="355136" cy="303328"/>
            <a:chOff x="7989997" y="2015378"/>
            <a:chExt cx="355136" cy="303328"/>
          </a:xfrm>
        </p:grpSpPr>
        <p:sp>
          <p:nvSpPr>
            <p:cNvPr id="12308" name="Google Shape;12308;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4"/>
          <p:cNvGrpSpPr/>
          <p:nvPr/>
        </p:nvGrpSpPr>
        <p:grpSpPr>
          <a:xfrm>
            <a:off x="3598221" y="1509362"/>
            <a:ext cx="348640" cy="330784"/>
            <a:chOff x="3598221" y="1509362"/>
            <a:chExt cx="348640" cy="330784"/>
          </a:xfrm>
        </p:grpSpPr>
        <p:sp>
          <p:nvSpPr>
            <p:cNvPr id="12312" name="Google Shape;12312;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4"/>
          <p:cNvGrpSpPr/>
          <p:nvPr/>
        </p:nvGrpSpPr>
        <p:grpSpPr>
          <a:xfrm>
            <a:off x="5246797" y="1500658"/>
            <a:ext cx="347872" cy="347488"/>
            <a:chOff x="5246797" y="1500658"/>
            <a:chExt cx="347872" cy="347488"/>
          </a:xfrm>
        </p:grpSpPr>
        <p:sp>
          <p:nvSpPr>
            <p:cNvPr id="12317" name="Google Shape;12317;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74"/>
          <p:cNvGrpSpPr/>
          <p:nvPr/>
        </p:nvGrpSpPr>
        <p:grpSpPr>
          <a:xfrm>
            <a:off x="5796589" y="1500658"/>
            <a:ext cx="349024" cy="346752"/>
            <a:chOff x="5796589" y="1500658"/>
            <a:chExt cx="349024" cy="346752"/>
          </a:xfrm>
        </p:grpSpPr>
        <p:sp>
          <p:nvSpPr>
            <p:cNvPr id="12322" name="Google Shape;12322;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4"/>
            <p:cNvGrpSpPr/>
            <p:nvPr/>
          </p:nvGrpSpPr>
          <p:grpSpPr>
            <a:xfrm>
              <a:off x="5796589" y="1500658"/>
              <a:ext cx="349024" cy="346752"/>
              <a:chOff x="5796589" y="1500658"/>
              <a:chExt cx="349024" cy="346752"/>
            </a:xfrm>
          </p:grpSpPr>
          <p:sp>
            <p:nvSpPr>
              <p:cNvPr id="12324" name="Google Shape;12324;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28" name="Google Shape;12328;p74"/>
          <p:cNvGrpSpPr/>
          <p:nvPr/>
        </p:nvGrpSpPr>
        <p:grpSpPr>
          <a:xfrm>
            <a:off x="6895373" y="1502578"/>
            <a:ext cx="348640" cy="343296"/>
            <a:chOff x="6895373" y="1502578"/>
            <a:chExt cx="348640" cy="343296"/>
          </a:xfrm>
        </p:grpSpPr>
        <p:sp>
          <p:nvSpPr>
            <p:cNvPr id="12329" name="Google Shape;12329;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74"/>
          <p:cNvGrpSpPr/>
          <p:nvPr/>
        </p:nvGrpSpPr>
        <p:grpSpPr>
          <a:xfrm>
            <a:off x="4147597" y="1505458"/>
            <a:ext cx="347904" cy="336992"/>
            <a:chOff x="4147597" y="1505458"/>
            <a:chExt cx="347904" cy="336992"/>
          </a:xfrm>
        </p:grpSpPr>
        <p:sp>
          <p:nvSpPr>
            <p:cNvPr id="12333" name="Google Shape;12333;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74"/>
          <p:cNvGrpSpPr/>
          <p:nvPr/>
        </p:nvGrpSpPr>
        <p:grpSpPr>
          <a:xfrm>
            <a:off x="2499405" y="1499890"/>
            <a:ext cx="347488" cy="348256"/>
            <a:chOff x="2499405" y="1499890"/>
            <a:chExt cx="347488" cy="348256"/>
          </a:xfrm>
        </p:grpSpPr>
        <p:sp>
          <p:nvSpPr>
            <p:cNvPr id="12341" name="Google Shape;12341;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6" name="Google Shape;12346;p74"/>
          <p:cNvGrpSpPr/>
          <p:nvPr/>
        </p:nvGrpSpPr>
        <p:grpSpPr>
          <a:xfrm>
            <a:off x="1956845" y="1500498"/>
            <a:ext cx="331520" cy="348032"/>
            <a:chOff x="1956845" y="1500498"/>
            <a:chExt cx="331520" cy="348032"/>
          </a:xfrm>
        </p:grpSpPr>
        <p:sp>
          <p:nvSpPr>
            <p:cNvPr id="12347" name="Google Shape;12347;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74"/>
          <p:cNvGrpSpPr/>
          <p:nvPr/>
        </p:nvGrpSpPr>
        <p:grpSpPr>
          <a:xfrm>
            <a:off x="6345613" y="1549874"/>
            <a:ext cx="348640" cy="250656"/>
            <a:chOff x="6345613" y="1549874"/>
            <a:chExt cx="348640" cy="250656"/>
          </a:xfrm>
        </p:grpSpPr>
        <p:sp>
          <p:nvSpPr>
            <p:cNvPr id="12360" name="Google Shape;12360;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74"/>
          <p:cNvGrpSpPr/>
          <p:nvPr/>
        </p:nvGrpSpPr>
        <p:grpSpPr>
          <a:xfrm>
            <a:off x="7444781" y="1507026"/>
            <a:ext cx="348640" cy="334272"/>
            <a:chOff x="7444781" y="1507026"/>
            <a:chExt cx="348640" cy="334272"/>
          </a:xfrm>
        </p:grpSpPr>
        <p:sp>
          <p:nvSpPr>
            <p:cNvPr id="12367" name="Google Shape;12367;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4"/>
          <p:cNvGrpSpPr/>
          <p:nvPr/>
        </p:nvGrpSpPr>
        <p:grpSpPr>
          <a:xfrm>
            <a:off x="7995341" y="1506738"/>
            <a:ext cx="347872" cy="334944"/>
            <a:chOff x="7995341" y="1506738"/>
            <a:chExt cx="347872" cy="334944"/>
          </a:xfrm>
        </p:grpSpPr>
        <p:sp>
          <p:nvSpPr>
            <p:cNvPr id="12373" name="Google Shape;12373;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74"/>
          <p:cNvGrpSpPr/>
          <p:nvPr/>
        </p:nvGrpSpPr>
        <p:grpSpPr>
          <a:xfrm>
            <a:off x="3048045" y="1522930"/>
            <a:ext cx="347872" cy="303904"/>
            <a:chOff x="3048045" y="1522930"/>
            <a:chExt cx="347872" cy="303904"/>
          </a:xfrm>
        </p:grpSpPr>
        <p:sp>
          <p:nvSpPr>
            <p:cNvPr id="12380" name="Google Shape;12380;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1" name="Google Shape;12381;p74"/>
            <p:cNvGrpSpPr/>
            <p:nvPr/>
          </p:nvGrpSpPr>
          <p:grpSpPr>
            <a:xfrm>
              <a:off x="3048045" y="1522930"/>
              <a:ext cx="347872" cy="303904"/>
              <a:chOff x="3048045" y="1522930"/>
              <a:chExt cx="347872" cy="303904"/>
            </a:xfrm>
          </p:grpSpPr>
          <p:sp>
            <p:nvSpPr>
              <p:cNvPr id="12382" name="Google Shape;12382;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4" name="Google Shape;12384;p74"/>
          <p:cNvGrpSpPr/>
          <p:nvPr/>
        </p:nvGrpSpPr>
        <p:grpSpPr>
          <a:xfrm>
            <a:off x="1133133" y="3351922"/>
            <a:ext cx="313984" cy="358560"/>
            <a:chOff x="1133133" y="3351922"/>
            <a:chExt cx="313984" cy="358560"/>
          </a:xfrm>
        </p:grpSpPr>
        <p:sp>
          <p:nvSpPr>
            <p:cNvPr id="12385" name="Google Shape;12385;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4"/>
          <p:cNvGrpSpPr/>
          <p:nvPr/>
        </p:nvGrpSpPr>
        <p:grpSpPr>
          <a:xfrm>
            <a:off x="2795053" y="3352594"/>
            <a:ext cx="288448" cy="357120"/>
            <a:chOff x="2795053" y="3352594"/>
            <a:chExt cx="288448" cy="357120"/>
          </a:xfrm>
        </p:grpSpPr>
        <p:sp>
          <p:nvSpPr>
            <p:cNvPr id="12403" name="Google Shape;12403;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4"/>
          <p:cNvGrpSpPr/>
          <p:nvPr/>
        </p:nvGrpSpPr>
        <p:grpSpPr>
          <a:xfrm>
            <a:off x="2236525" y="3353202"/>
            <a:ext cx="304832" cy="356512"/>
            <a:chOff x="2236525" y="3353202"/>
            <a:chExt cx="304832" cy="356512"/>
          </a:xfrm>
        </p:grpSpPr>
        <p:sp>
          <p:nvSpPr>
            <p:cNvPr id="12413" name="Google Shape;12413;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4"/>
          <p:cNvGrpSpPr/>
          <p:nvPr/>
        </p:nvGrpSpPr>
        <p:grpSpPr>
          <a:xfrm>
            <a:off x="3910637" y="3352690"/>
            <a:ext cx="256800" cy="357024"/>
            <a:chOff x="3910637" y="3352690"/>
            <a:chExt cx="256800" cy="357024"/>
          </a:xfrm>
        </p:grpSpPr>
        <p:sp>
          <p:nvSpPr>
            <p:cNvPr id="12417" name="Google Shape;12417;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4"/>
          <p:cNvGrpSpPr/>
          <p:nvPr/>
        </p:nvGrpSpPr>
        <p:grpSpPr>
          <a:xfrm>
            <a:off x="6056429" y="3351922"/>
            <a:ext cx="360064" cy="360096"/>
            <a:chOff x="6056429" y="3351922"/>
            <a:chExt cx="360064" cy="360096"/>
          </a:xfrm>
        </p:grpSpPr>
        <p:sp>
          <p:nvSpPr>
            <p:cNvPr id="12421" name="Google Shape;12421;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74"/>
          <p:cNvGrpSpPr/>
          <p:nvPr/>
        </p:nvGrpSpPr>
        <p:grpSpPr>
          <a:xfrm>
            <a:off x="6608877" y="3353074"/>
            <a:ext cx="357408" cy="357408"/>
            <a:chOff x="6608877" y="3353074"/>
            <a:chExt cx="357408" cy="357408"/>
          </a:xfrm>
        </p:grpSpPr>
        <p:sp>
          <p:nvSpPr>
            <p:cNvPr id="12425" name="Google Shape;12425;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74"/>
          <p:cNvGrpSpPr/>
          <p:nvPr/>
        </p:nvGrpSpPr>
        <p:grpSpPr>
          <a:xfrm>
            <a:off x="3316269" y="3352402"/>
            <a:ext cx="344832" cy="356544"/>
            <a:chOff x="3316269" y="3352402"/>
            <a:chExt cx="344832" cy="356544"/>
          </a:xfrm>
        </p:grpSpPr>
        <p:sp>
          <p:nvSpPr>
            <p:cNvPr id="12434" name="Google Shape;12434;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7" name="Google Shape;12437;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8" name="Google Shape;12438;p74"/>
          <p:cNvGrpSpPr/>
          <p:nvPr/>
        </p:nvGrpSpPr>
        <p:grpSpPr>
          <a:xfrm>
            <a:off x="4959533" y="3370226"/>
            <a:ext cx="357408" cy="323488"/>
            <a:chOff x="4959533" y="3370226"/>
            <a:chExt cx="357408" cy="323488"/>
          </a:xfrm>
        </p:grpSpPr>
        <p:sp>
          <p:nvSpPr>
            <p:cNvPr id="12439" name="Google Shape;12439;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4"/>
          <p:cNvGrpSpPr/>
          <p:nvPr/>
        </p:nvGrpSpPr>
        <p:grpSpPr>
          <a:xfrm>
            <a:off x="7158637" y="3353074"/>
            <a:ext cx="357056" cy="357408"/>
            <a:chOff x="7158637" y="3353074"/>
            <a:chExt cx="357056" cy="357408"/>
          </a:xfrm>
        </p:grpSpPr>
        <p:sp>
          <p:nvSpPr>
            <p:cNvPr id="12442" name="Google Shape;12442;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5508909" y="3371506"/>
            <a:ext cx="358560" cy="319552"/>
            <a:chOff x="5508909" y="3371506"/>
            <a:chExt cx="358560" cy="319552"/>
          </a:xfrm>
        </p:grpSpPr>
        <p:sp>
          <p:nvSpPr>
            <p:cNvPr id="12447" name="Google Shape;12447;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7243D"/>
        </a:solidFill>
        <a:effectLst/>
      </p:bgPr>
    </p:bg>
    <p:spTree>
      <p:nvGrpSpPr>
        <p:cNvPr id="1" name="Shape 12460"/>
        <p:cNvGrpSpPr/>
        <p:nvPr/>
      </p:nvGrpSpPr>
      <p:grpSpPr>
        <a:xfrm>
          <a:off x="0" y="0"/>
          <a:ext cx="0" cy="0"/>
          <a:chOff x="0" y="0"/>
          <a:chExt cx="0" cy="0"/>
        </a:xfrm>
      </p:grpSpPr>
      <p:sp>
        <p:nvSpPr>
          <p:cNvPr id="12461" name="Google Shape;12461;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Poppins" pitchFamily="2" charset="77"/>
                <a:ea typeface="Arial"/>
                <a:cs typeface="Poppins" pitchFamily="2" charset="77"/>
                <a:sym typeface="Arial"/>
              </a:rPr>
              <a:t>SEO &amp; Marketing Icons</a:t>
            </a:r>
            <a:endParaRPr dirty="0">
              <a:solidFill>
                <a:srgbClr val="FFFFFF"/>
              </a:solidFill>
              <a:latin typeface="Poppins" pitchFamily="2" charset="77"/>
              <a:ea typeface="Arial"/>
              <a:cs typeface="Poppins" pitchFamily="2" charset="77"/>
              <a:sym typeface="Arial"/>
            </a:endParaRPr>
          </a:p>
        </p:txBody>
      </p:sp>
      <p:sp>
        <p:nvSpPr>
          <p:cNvPr id="12462" name="Google Shape;12462;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75"/>
          <p:cNvGrpSpPr/>
          <p:nvPr/>
        </p:nvGrpSpPr>
        <p:grpSpPr>
          <a:xfrm>
            <a:off x="3303268" y="3817349"/>
            <a:ext cx="346056" cy="345674"/>
            <a:chOff x="3303268" y="3817349"/>
            <a:chExt cx="346056" cy="345674"/>
          </a:xfrm>
        </p:grpSpPr>
        <p:sp>
          <p:nvSpPr>
            <p:cNvPr id="12464" name="Google Shape;12464;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3752358" y="3817349"/>
            <a:ext cx="346056" cy="345674"/>
            <a:chOff x="3752358" y="3817349"/>
            <a:chExt cx="346056" cy="345674"/>
          </a:xfrm>
        </p:grpSpPr>
        <p:sp>
          <p:nvSpPr>
            <p:cNvPr id="12469" name="Google Shape;12469;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5"/>
          <p:cNvGrpSpPr/>
          <p:nvPr/>
        </p:nvGrpSpPr>
        <p:grpSpPr>
          <a:xfrm>
            <a:off x="5100008" y="3817349"/>
            <a:ext cx="346024" cy="345674"/>
            <a:chOff x="5100008" y="3817349"/>
            <a:chExt cx="346024" cy="345674"/>
          </a:xfrm>
        </p:grpSpPr>
        <p:sp>
          <p:nvSpPr>
            <p:cNvPr id="12474" name="Google Shape;12474;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7" name="Google Shape;12477;p75"/>
          <p:cNvGrpSpPr/>
          <p:nvPr/>
        </p:nvGrpSpPr>
        <p:grpSpPr>
          <a:xfrm>
            <a:off x="5998919" y="3817349"/>
            <a:ext cx="345674" cy="345674"/>
            <a:chOff x="5998919" y="3817349"/>
            <a:chExt cx="345674" cy="345674"/>
          </a:xfrm>
        </p:grpSpPr>
        <p:sp>
          <p:nvSpPr>
            <p:cNvPr id="12478" name="Google Shape;12478;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5"/>
          <p:cNvGrpSpPr/>
          <p:nvPr/>
        </p:nvGrpSpPr>
        <p:grpSpPr>
          <a:xfrm>
            <a:off x="4201447" y="3817349"/>
            <a:ext cx="346024" cy="345674"/>
            <a:chOff x="4201447" y="3817349"/>
            <a:chExt cx="346024" cy="345674"/>
          </a:xfrm>
        </p:grpSpPr>
        <p:sp>
          <p:nvSpPr>
            <p:cNvPr id="12482" name="Google Shape;12482;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5"/>
          <p:cNvGrpSpPr/>
          <p:nvPr/>
        </p:nvGrpSpPr>
        <p:grpSpPr>
          <a:xfrm>
            <a:off x="4650919" y="3817349"/>
            <a:ext cx="346024" cy="345674"/>
            <a:chOff x="4650919" y="3817349"/>
            <a:chExt cx="346024" cy="345674"/>
          </a:xfrm>
        </p:grpSpPr>
        <p:sp>
          <p:nvSpPr>
            <p:cNvPr id="12485" name="Google Shape;12485;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75"/>
          <p:cNvGrpSpPr/>
          <p:nvPr/>
        </p:nvGrpSpPr>
        <p:grpSpPr>
          <a:xfrm>
            <a:off x="5549861" y="3817349"/>
            <a:ext cx="345642" cy="345674"/>
            <a:chOff x="5549861" y="3817349"/>
            <a:chExt cx="345642" cy="345674"/>
          </a:xfrm>
        </p:grpSpPr>
        <p:sp>
          <p:nvSpPr>
            <p:cNvPr id="12489" name="Google Shape;12489;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5"/>
          <p:cNvGrpSpPr/>
          <p:nvPr/>
        </p:nvGrpSpPr>
        <p:grpSpPr>
          <a:xfrm>
            <a:off x="1306445" y="3397829"/>
            <a:ext cx="367255" cy="269855"/>
            <a:chOff x="1306445" y="3397829"/>
            <a:chExt cx="367255" cy="269855"/>
          </a:xfrm>
        </p:grpSpPr>
        <p:sp>
          <p:nvSpPr>
            <p:cNvPr id="12493" name="Google Shape;12493;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5"/>
          <p:cNvGrpSpPr/>
          <p:nvPr/>
        </p:nvGrpSpPr>
        <p:grpSpPr>
          <a:xfrm>
            <a:off x="1781317" y="3391400"/>
            <a:ext cx="367255" cy="282364"/>
            <a:chOff x="1781317" y="3391400"/>
            <a:chExt cx="367255" cy="282364"/>
          </a:xfrm>
        </p:grpSpPr>
        <p:sp>
          <p:nvSpPr>
            <p:cNvPr id="12500" name="Google Shape;12500;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5"/>
          <p:cNvGrpSpPr/>
          <p:nvPr/>
        </p:nvGrpSpPr>
        <p:grpSpPr>
          <a:xfrm>
            <a:off x="3678830" y="3370933"/>
            <a:ext cx="369164" cy="323297"/>
            <a:chOff x="3678830" y="3370933"/>
            <a:chExt cx="369164" cy="323297"/>
          </a:xfrm>
        </p:grpSpPr>
        <p:sp>
          <p:nvSpPr>
            <p:cNvPr id="12507" name="Google Shape;12507;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5"/>
          <p:cNvGrpSpPr/>
          <p:nvPr/>
        </p:nvGrpSpPr>
        <p:grpSpPr>
          <a:xfrm>
            <a:off x="859265" y="3348175"/>
            <a:ext cx="312316" cy="368400"/>
            <a:chOff x="859265" y="3348175"/>
            <a:chExt cx="312316" cy="368400"/>
          </a:xfrm>
        </p:grpSpPr>
        <p:sp>
          <p:nvSpPr>
            <p:cNvPr id="12519" name="Google Shape;12519;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4" name="Google Shape;12524;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5" name="Google Shape;12525;p75"/>
          <p:cNvGrpSpPr/>
          <p:nvPr/>
        </p:nvGrpSpPr>
        <p:grpSpPr>
          <a:xfrm>
            <a:off x="2766374" y="3361013"/>
            <a:ext cx="330110" cy="308908"/>
            <a:chOff x="2766264" y="3394042"/>
            <a:chExt cx="294873" cy="275934"/>
          </a:xfrm>
        </p:grpSpPr>
        <p:sp>
          <p:nvSpPr>
            <p:cNvPr id="12526" name="Google Shape;12526;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5"/>
          <p:cNvGrpSpPr/>
          <p:nvPr/>
        </p:nvGrpSpPr>
        <p:grpSpPr>
          <a:xfrm>
            <a:off x="3214972" y="3359188"/>
            <a:ext cx="346406" cy="347552"/>
            <a:chOff x="3214972" y="3359188"/>
            <a:chExt cx="346406" cy="347552"/>
          </a:xfrm>
        </p:grpSpPr>
        <p:sp>
          <p:nvSpPr>
            <p:cNvPr id="12531" name="Google Shape;12531;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75"/>
          <p:cNvGrpSpPr/>
          <p:nvPr/>
        </p:nvGrpSpPr>
        <p:grpSpPr>
          <a:xfrm>
            <a:off x="4629306" y="3409193"/>
            <a:ext cx="367255" cy="244486"/>
            <a:chOff x="4629306" y="3409193"/>
            <a:chExt cx="367255" cy="244486"/>
          </a:xfrm>
        </p:grpSpPr>
        <p:sp>
          <p:nvSpPr>
            <p:cNvPr id="12546" name="Google Shape;12546;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75"/>
          <p:cNvGrpSpPr/>
          <p:nvPr/>
        </p:nvGrpSpPr>
        <p:grpSpPr>
          <a:xfrm>
            <a:off x="4193490" y="3350084"/>
            <a:ext cx="289939" cy="334661"/>
            <a:chOff x="4193490" y="3350084"/>
            <a:chExt cx="289939" cy="334661"/>
          </a:xfrm>
        </p:grpSpPr>
        <p:sp>
          <p:nvSpPr>
            <p:cNvPr id="12557" name="Google Shape;12557;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5"/>
          <p:cNvGrpSpPr/>
          <p:nvPr/>
        </p:nvGrpSpPr>
        <p:grpSpPr>
          <a:xfrm>
            <a:off x="6533281" y="3351230"/>
            <a:ext cx="357037" cy="357005"/>
            <a:chOff x="6533281" y="3351230"/>
            <a:chExt cx="357037" cy="357005"/>
          </a:xfrm>
        </p:grpSpPr>
        <p:sp>
          <p:nvSpPr>
            <p:cNvPr id="12568" name="Google Shape;12568;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75"/>
          <p:cNvGrpSpPr/>
          <p:nvPr/>
        </p:nvGrpSpPr>
        <p:grpSpPr>
          <a:xfrm>
            <a:off x="6058441" y="3351230"/>
            <a:ext cx="357387" cy="357005"/>
            <a:chOff x="6058441" y="3351230"/>
            <a:chExt cx="357387" cy="357005"/>
          </a:xfrm>
        </p:grpSpPr>
        <p:sp>
          <p:nvSpPr>
            <p:cNvPr id="12572" name="Google Shape;12572;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5"/>
          <p:cNvGrpSpPr/>
          <p:nvPr/>
        </p:nvGrpSpPr>
        <p:grpSpPr>
          <a:xfrm>
            <a:off x="7957483" y="3350848"/>
            <a:ext cx="357387" cy="357387"/>
            <a:chOff x="7957483" y="3350848"/>
            <a:chExt cx="357387" cy="357387"/>
          </a:xfrm>
        </p:grpSpPr>
        <p:sp>
          <p:nvSpPr>
            <p:cNvPr id="12575" name="Google Shape;12575;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75"/>
          <p:cNvGrpSpPr/>
          <p:nvPr/>
        </p:nvGrpSpPr>
        <p:grpSpPr>
          <a:xfrm>
            <a:off x="7007771" y="3351230"/>
            <a:ext cx="357387" cy="357005"/>
            <a:chOff x="7007771" y="3351230"/>
            <a:chExt cx="357387" cy="357005"/>
          </a:xfrm>
        </p:grpSpPr>
        <p:sp>
          <p:nvSpPr>
            <p:cNvPr id="12579" name="Google Shape;12579;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5"/>
          <p:cNvGrpSpPr/>
          <p:nvPr/>
        </p:nvGrpSpPr>
        <p:grpSpPr>
          <a:xfrm>
            <a:off x="5108729" y="3351230"/>
            <a:ext cx="357005" cy="357005"/>
            <a:chOff x="5108729" y="3351230"/>
            <a:chExt cx="357005" cy="357005"/>
          </a:xfrm>
        </p:grpSpPr>
        <p:sp>
          <p:nvSpPr>
            <p:cNvPr id="12585" name="Google Shape;12585;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75"/>
          <p:cNvGrpSpPr/>
          <p:nvPr/>
        </p:nvGrpSpPr>
        <p:grpSpPr>
          <a:xfrm>
            <a:off x="5583569" y="3351230"/>
            <a:ext cx="357419" cy="357005"/>
            <a:chOff x="5583569" y="3351230"/>
            <a:chExt cx="357419" cy="357005"/>
          </a:xfrm>
        </p:grpSpPr>
        <p:sp>
          <p:nvSpPr>
            <p:cNvPr id="12588" name="Google Shape;12588;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75"/>
          <p:cNvGrpSpPr/>
          <p:nvPr/>
        </p:nvGrpSpPr>
        <p:grpSpPr>
          <a:xfrm>
            <a:off x="7482229" y="3351230"/>
            <a:ext cx="357419" cy="357005"/>
            <a:chOff x="7482229" y="3351230"/>
            <a:chExt cx="357419" cy="357005"/>
          </a:xfrm>
        </p:grpSpPr>
        <p:sp>
          <p:nvSpPr>
            <p:cNvPr id="12591" name="Google Shape;12591;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5"/>
          <p:cNvGrpSpPr/>
          <p:nvPr/>
        </p:nvGrpSpPr>
        <p:grpSpPr>
          <a:xfrm>
            <a:off x="3764485" y="2890682"/>
            <a:ext cx="222874" cy="345737"/>
            <a:chOff x="3764485" y="2890682"/>
            <a:chExt cx="222874" cy="345737"/>
          </a:xfrm>
        </p:grpSpPr>
        <p:sp>
          <p:nvSpPr>
            <p:cNvPr id="12597" name="Google Shape;12597;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75"/>
          <p:cNvGrpSpPr/>
          <p:nvPr/>
        </p:nvGrpSpPr>
        <p:grpSpPr>
          <a:xfrm>
            <a:off x="2238616" y="2908131"/>
            <a:ext cx="422596" cy="310382"/>
            <a:chOff x="2278533" y="2937377"/>
            <a:chExt cx="346788" cy="254704"/>
          </a:xfrm>
        </p:grpSpPr>
        <p:sp>
          <p:nvSpPr>
            <p:cNvPr id="12601" name="Google Shape;12601;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75"/>
          <p:cNvGrpSpPr/>
          <p:nvPr/>
        </p:nvGrpSpPr>
        <p:grpSpPr>
          <a:xfrm>
            <a:off x="1836637" y="2891510"/>
            <a:ext cx="286152" cy="346438"/>
            <a:chOff x="1836637" y="2891510"/>
            <a:chExt cx="286152" cy="346438"/>
          </a:xfrm>
        </p:grpSpPr>
        <p:sp>
          <p:nvSpPr>
            <p:cNvPr id="12605" name="Google Shape;12605;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5"/>
          <p:cNvGrpSpPr/>
          <p:nvPr/>
        </p:nvGrpSpPr>
        <p:grpSpPr>
          <a:xfrm>
            <a:off x="5585861" y="2905929"/>
            <a:ext cx="379764" cy="337684"/>
            <a:chOff x="5585861" y="2905929"/>
            <a:chExt cx="379764" cy="337684"/>
          </a:xfrm>
        </p:grpSpPr>
        <p:sp>
          <p:nvSpPr>
            <p:cNvPr id="12609" name="Google Shape;12609;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75"/>
          <p:cNvGrpSpPr/>
          <p:nvPr/>
        </p:nvGrpSpPr>
        <p:grpSpPr>
          <a:xfrm>
            <a:off x="1327676" y="2910480"/>
            <a:ext cx="347934" cy="310024"/>
            <a:chOff x="1327676" y="2910480"/>
            <a:chExt cx="347934" cy="310024"/>
          </a:xfrm>
        </p:grpSpPr>
        <p:sp>
          <p:nvSpPr>
            <p:cNvPr id="12614" name="Google Shape;12614;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75"/>
          <p:cNvGrpSpPr/>
          <p:nvPr/>
        </p:nvGrpSpPr>
        <p:grpSpPr>
          <a:xfrm>
            <a:off x="2753401" y="2869564"/>
            <a:ext cx="382828" cy="358601"/>
            <a:chOff x="2753373" y="2902523"/>
            <a:chExt cx="347552" cy="325557"/>
          </a:xfrm>
        </p:grpSpPr>
        <p:sp>
          <p:nvSpPr>
            <p:cNvPr id="12621" name="Google Shape;12621;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75"/>
          <p:cNvGrpSpPr/>
          <p:nvPr/>
        </p:nvGrpSpPr>
        <p:grpSpPr>
          <a:xfrm>
            <a:off x="849016" y="2903255"/>
            <a:ext cx="356655" cy="335425"/>
            <a:chOff x="849016" y="2903255"/>
            <a:chExt cx="356655" cy="335425"/>
          </a:xfrm>
        </p:grpSpPr>
        <p:sp>
          <p:nvSpPr>
            <p:cNvPr id="12628" name="Google Shape;12628;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5"/>
          <p:cNvGrpSpPr/>
          <p:nvPr/>
        </p:nvGrpSpPr>
        <p:grpSpPr>
          <a:xfrm>
            <a:off x="4210933" y="2926777"/>
            <a:ext cx="280072" cy="275520"/>
            <a:chOff x="4210933" y="2926777"/>
            <a:chExt cx="280072" cy="275520"/>
          </a:xfrm>
        </p:grpSpPr>
        <p:sp>
          <p:nvSpPr>
            <p:cNvPr id="12640" name="Google Shape;12640;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75"/>
          <p:cNvGrpSpPr/>
          <p:nvPr/>
        </p:nvGrpSpPr>
        <p:grpSpPr>
          <a:xfrm>
            <a:off x="4667216" y="2915382"/>
            <a:ext cx="320273" cy="318395"/>
            <a:chOff x="4667216" y="2915382"/>
            <a:chExt cx="320273" cy="318395"/>
          </a:xfrm>
        </p:grpSpPr>
        <p:sp>
          <p:nvSpPr>
            <p:cNvPr id="12654" name="Google Shape;12654;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75"/>
          <p:cNvGrpSpPr/>
          <p:nvPr/>
        </p:nvGrpSpPr>
        <p:grpSpPr>
          <a:xfrm>
            <a:off x="5170480" y="2934639"/>
            <a:ext cx="261929" cy="280550"/>
            <a:chOff x="5170480" y="2934639"/>
            <a:chExt cx="261929" cy="280550"/>
          </a:xfrm>
        </p:grpSpPr>
        <p:sp>
          <p:nvSpPr>
            <p:cNvPr id="12659" name="Google Shape;12659;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6" name="Google Shape;12666;p75"/>
          <p:cNvGrpSpPr/>
          <p:nvPr/>
        </p:nvGrpSpPr>
        <p:grpSpPr>
          <a:xfrm>
            <a:off x="6069423" y="2891892"/>
            <a:ext cx="362321" cy="364231"/>
            <a:chOff x="6069423" y="2891892"/>
            <a:chExt cx="362321" cy="364231"/>
          </a:xfrm>
        </p:grpSpPr>
        <p:sp>
          <p:nvSpPr>
            <p:cNvPr id="12667" name="Google Shape;12667;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5"/>
          <p:cNvGrpSpPr/>
          <p:nvPr/>
        </p:nvGrpSpPr>
        <p:grpSpPr>
          <a:xfrm>
            <a:off x="6571955" y="2919170"/>
            <a:ext cx="308878" cy="311170"/>
            <a:chOff x="6571955" y="2919170"/>
            <a:chExt cx="308878" cy="311170"/>
          </a:xfrm>
        </p:grpSpPr>
        <p:sp>
          <p:nvSpPr>
            <p:cNvPr id="12674" name="Google Shape;12674;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5"/>
          <p:cNvGrpSpPr/>
          <p:nvPr/>
        </p:nvGrpSpPr>
        <p:grpSpPr>
          <a:xfrm>
            <a:off x="7500054" y="2934735"/>
            <a:ext cx="350576" cy="280454"/>
            <a:chOff x="7500054" y="2934735"/>
            <a:chExt cx="350576" cy="280454"/>
          </a:xfrm>
        </p:grpSpPr>
        <p:sp>
          <p:nvSpPr>
            <p:cNvPr id="12685" name="Google Shape;12685;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75"/>
          <p:cNvGrpSpPr/>
          <p:nvPr/>
        </p:nvGrpSpPr>
        <p:grpSpPr>
          <a:xfrm>
            <a:off x="7024430" y="2874662"/>
            <a:ext cx="332012" cy="355454"/>
            <a:chOff x="7055134" y="2919170"/>
            <a:chExt cx="290321" cy="310820"/>
          </a:xfrm>
        </p:grpSpPr>
        <p:sp>
          <p:nvSpPr>
            <p:cNvPr id="12694" name="Google Shape;12694;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5"/>
          <p:cNvGrpSpPr/>
          <p:nvPr/>
        </p:nvGrpSpPr>
        <p:grpSpPr>
          <a:xfrm>
            <a:off x="7985143" y="2900613"/>
            <a:ext cx="330109" cy="347552"/>
            <a:chOff x="7985143" y="2900613"/>
            <a:chExt cx="330109" cy="347552"/>
          </a:xfrm>
        </p:grpSpPr>
        <p:sp>
          <p:nvSpPr>
            <p:cNvPr id="12709" name="Google Shape;12709;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5"/>
          <p:cNvGrpSpPr/>
          <p:nvPr/>
        </p:nvGrpSpPr>
        <p:grpSpPr>
          <a:xfrm>
            <a:off x="7990840" y="2435226"/>
            <a:ext cx="354363" cy="353631"/>
            <a:chOff x="7990840" y="2435226"/>
            <a:chExt cx="354363" cy="353631"/>
          </a:xfrm>
        </p:grpSpPr>
        <p:sp>
          <p:nvSpPr>
            <p:cNvPr id="12718" name="Google Shape;12718;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5"/>
          <p:cNvGrpSpPr/>
          <p:nvPr/>
        </p:nvGrpSpPr>
        <p:grpSpPr>
          <a:xfrm>
            <a:off x="1817317" y="2480330"/>
            <a:ext cx="350958" cy="263043"/>
            <a:chOff x="1817317" y="2480330"/>
            <a:chExt cx="350958" cy="263043"/>
          </a:xfrm>
        </p:grpSpPr>
        <p:sp>
          <p:nvSpPr>
            <p:cNvPr id="12722" name="Google Shape;12722;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5"/>
          <p:cNvGrpSpPr/>
          <p:nvPr/>
        </p:nvGrpSpPr>
        <p:grpSpPr>
          <a:xfrm>
            <a:off x="1341727" y="2483349"/>
            <a:ext cx="419913" cy="308109"/>
            <a:chOff x="1341727" y="2483349"/>
            <a:chExt cx="419913" cy="308109"/>
          </a:xfrm>
        </p:grpSpPr>
        <p:sp>
          <p:nvSpPr>
            <p:cNvPr id="12728" name="Google Shape;12728;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75"/>
          <p:cNvGrpSpPr/>
          <p:nvPr/>
        </p:nvGrpSpPr>
        <p:grpSpPr>
          <a:xfrm>
            <a:off x="854332" y="2447736"/>
            <a:ext cx="376358" cy="330109"/>
            <a:chOff x="854332" y="2447736"/>
            <a:chExt cx="376358" cy="330109"/>
          </a:xfrm>
        </p:grpSpPr>
        <p:sp>
          <p:nvSpPr>
            <p:cNvPr id="12732" name="Google Shape;12732;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5"/>
          <p:cNvGrpSpPr/>
          <p:nvPr/>
        </p:nvGrpSpPr>
        <p:grpSpPr>
          <a:xfrm>
            <a:off x="4206763" y="2450951"/>
            <a:ext cx="322151" cy="322374"/>
            <a:chOff x="4206763" y="2450951"/>
            <a:chExt cx="322151" cy="322374"/>
          </a:xfrm>
        </p:grpSpPr>
        <p:sp>
          <p:nvSpPr>
            <p:cNvPr id="12741" name="Google Shape;12741;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5"/>
          <p:cNvGrpSpPr/>
          <p:nvPr/>
        </p:nvGrpSpPr>
        <p:grpSpPr>
          <a:xfrm>
            <a:off x="7528096" y="2450059"/>
            <a:ext cx="327976" cy="324316"/>
            <a:chOff x="7528096" y="2450059"/>
            <a:chExt cx="327976" cy="324316"/>
          </a:xfrm>
        </p:grpSpPr>
        <p:sp>
          <p:nvSpPr>
            <p:cNvPr id="12744" name="Google Shape;12744;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9" name="Google Shape;12749;p75"/>
          <p:cNvGrpSpPr/>
          <p:nvPr/>
        </p:nvGrpSpPr>
        <p:grpSpPr>
          <a:xfrm>
            <a:off x="7077129" y="2512542"/>
            <a:ext cx="282364" cy="198619"/>
            <a:chOff x="7077129" y="2512542"/>
            <a:chExt cx="282364" cy="198619"/>
          </a:xfrm>
        </p:grpSpPr>
        <p:sp>
          <p:nvSpPr>
            <p:cNvPr id="12750" name="Google Shape;12750;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75"/>
          <p:cNvGrpSpPr/>
          <p:nvPr/>
        </p:nvGrpSpPr>
        <p:grpSpPr>
          <a:xfrm>
            <a:off x="3725461" y="2444712"/>
            <a:ext cx="334279" cy="334661"/>
            <a:chOff x="3725461" y="2444712"/>
            <a:chExt cx="334279" cy="334661"/>
          </a:xfrm>
        </p:grpSpPr>
        <p:sp>
          <p:nvSpPr>
            <p:cNvPr id="12757" name="Google Shape;12757;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5"/>
          <p:cNvGrpSpPr/>
          <p:nvPr/>
        </p:nvGrpSpPr>
        <p:grpSpPr>
          <a:xfrm>
            <a:off x="6577238" y="2457221"/>
            <a:ext cx="332019" cy="310788"/>
            <a:chOff x="6577238" y="2457221"/>
            <a:chExt cx="332019" cy="310788"/>
          </a:xfrm>
        </p:grpSpPr>
        <p:sp>
          <p:nvSpPr>
            <p:cNvPr id="12765" name="Google Shape;12765;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5"/>
          <p:cNvGrpSpPr/>
          <p:nvPr/>
        </p:nvGrpSpPr>
        <p:grpSpPr>
          <a:xfrm>
            <a:off x="2818561" y="2439778"/>
            <a:ext cx="247892" cy="346024"/>
            <a:chOff x="2818561" y="2439778"/>
            <a:chExt cx="247892" cy="346024"/>
          </a:xfrm>
        </p:grpSpPr>
        <p:sp>
          <p:nvSpPr>
            <p:cNvPr id="12772" name="Google Shape;12772;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5"/>
          <p:cNvGrpSpPr/>
          <p:nvPr/>
        </p:nvGrpSpPr>
        <p:grpSpPr>
          <a:xfrm>
            <a:off x="3207778" y="2474632"/>
            <a:ext cx="419933" cy="275170"/>
            <a:chOff x="3207778" y="2474632"/>
            <a:chExt cx="419933" cy="275170"/>
          </a:xfrm>
        </p:grpSpPr>
        <p:sp>
          <p:nvSpPr>
            <p:cNvPr id="12785" name="Google Shape;12785;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75"/>
          <p:cNvGrpSpPr/>
          <p:nvPr/>
        </p:nvGrpSpPr>
        <p:grpSpPr>
          <a:xfrm>
            <a:off x="6099375" y="2456075"/>
            <a:ext cx="337684" cy="314194"/>
            <a:chOff x="6099375" y="2456075"/>
            <a:chExt cx="337684" cy="314194"/>
          </a:xfrm>
        </p:grpSpPr>
        <p:sp>
          <p:nvSpPr>
            <p:cNvPr id="12800" name="Google Shape;12800;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5"/>
          <p:cNvGrpSpPr/>
          <p:nvPr/>
        </p:nvGrpSpPr>
        <p:grpSpPr>
          <a:xfrm>
            <a:off x="2312623" y="2468584"/>
            <a:ext cx="312698" cy="286534"/>
            <a:chOff x="2312623" y="2468584"/>
            <a:chExt cx="312698" cy="286534"/>
          </a:xfrm>
        </p:grpSpPr>
        <p:sp>
          <p:nvSpPr>
            <p:cNvPr id="12803" name="Google Shape;12803;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5"/>
          <p:cNvGrpSpPr/>
          <p:nvPr/>
        </p:nvGrpSpPr>
        <p:grpSpPr>
          <a:xfrm>
            <a:off x="5618805" y="2440924"/>
            <a:ext cx="345292" cy="342618"/>
            <a:chOff x="5618805" y="2440924"/>
            <a:chExt cx="345292" cy="342618"/>
          </a:xfrm>
        </p:grpSpPr>
        <p:sp>
          <p:nvSpPr>
            <p:cNvPr id="12807" name="Google Shape;12807;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75"/>
          <p:cNvGrpSpPr/>
          <p:nvPr/>
        </p:nvGrpSpPr>
        <p:grpSpPr>
          <a:xfrm>
            <a:off x="4653179" y="2446590"/>
            <a:ext cx="377886" cy="331255"/>
            <a:chOff x="4653179" y="2446590"/>
            <a:chExt cx="377886" cy="331255"/>
          </a:xfrm>
        </p:grpSpPr>
        <p:sp>
          <p:nvSpPr>
            <p:cNvPr id="12813" name="Google Shape;12813;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75"/>
          <p:cNvGrpSpPr/>
          <p:nvPr/>
        </p:nvGrpSpPr>
        <p:grpSpPr>
          <a:xfrm>
            <a:off x="5184517" y="2459481"/>
            <a:ext cx="252062" cy="305122"/>
            <a:chOff x="5184517" y="2459481"/>
            <a:chExt cx="252062" cy="305122"/>
          </a:xfrm>
        </p:grpSpPr>
        <p:sp>
          <p:nvSpPr>
            <p:cNvPr id="12818" name="Google Shape;12818;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4" name="Google Shape;12824;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5" name="Google Shape;12825;p75"/>
          <p:cNvGrpSpPr/>
          <p:nvPr/>
        </p:nvGrpSpPr>
        <p:grpSpPr>
          <a:xfrm>
            <a:off x="6155459" y="1969108"/>
            <a:ext cx="249770" cy="363849"/>
            <a:chOff x="6155459" y="1969108"/>
            <a:chExt cx="249770" cy="363849"/>
          </a:xfrm>
        </p:grpSpPr>
        <p:sp>
          <p:nvSpPr>
            <p:cNvPr id="12826" name="Google Shape;12826;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75"/>
          <p:cNvGrpSpPr/>
          <p:nvPr/>
        </p:nvGrpSpPr>
        <p:grpSpPr>
          <a:xfrm>
            <a:off x="2280029" y="1970604"/>
            <a:ext cx="353631" cy="354395"/>
            <a:chOff x="2280029" y="1970604"/>
            <a:chExt cx="353631" cy="354395"/>
          </a:xfrm>
        </p:grpSpPr>
        <p:sp>
          <p:nvSpPr>
            <p:cNvPr id="12836" name="Google Shape;12836;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5"/>
          <p:cNvGrpSpPr/>
          <p:nvPr/>
        </p:nvGrpSpPr>
        <p:grpSpPr>
          <a:xfrm>
            <a:off x="8065100" y="2000174"/>
            <a:ext cx="255086" cy="301685"/>
            <a:chOff x="8065100" y="2000174"/>
            <a:chExt cx="255086" cy="301685"/>
          </a:xfrm>
        </p:grpSpPr>
        <p:sp>
          <p:nvSpPr>
            <p:cNvPr id="12841" name="Google Shape;12841;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75"/>
          <p:cNvGrpSpPr/>
          <p:nvPr/>
        </p:nvGrpSpPr>
        <p:grpSpPr>
          <a:xfrm>
            <a:off x="6633705" y="1969108"/>
            <a:ext cx="249420" cy="363849"/>
            <a:chOff x="6633705" y="1969108"/>
            <a:chExt cx="249420" cy="363849"/>
          </a:xfrm>
        </p:grpSpPr>
        <p:sp>
          <p:nvSpPr>
            <p:cNvPr id="12846" name="Google Shape;12846;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5"/>
          <p:cNvGrpSpPr/>
          <p:nvPr/>
        </p:nvGrpSpPr>
        <p:grpSpPr>
          <a:xfrm>
            <a:off x="5211031" y="1969108"/>
            <a:ext cx="226661" cy="363467"/>
            <a:chOff x="5211031" y="1969108"/>
            <a:chExt cx="226661" cy="363467"/>
          </a:xfrm>
        </p:grpSpPr>
        <p:sp>
          <p:nvSpPr>
            <p:cNvPr id="12855" name="Google Shape;12855;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75"/>
          <p:cNvGrpSpPr/>
          <p:nvPr/>
        </p:nvGrpSpPr>
        <p:grpSpPr>
          <a:xfrm>
            <a:off x="3712952" y="1970604"/>
            <a:ext cx="354363" cy="354395"/>
            <a:chOff x="3712952" y="1970604"/>
            <a:chExt cx="354363" cy="354395"/>
          </a:xfrm>
        </p:grpSpPr>
        <p:sp>
          <p:nvSpPr>
            <p:cNvPr id="12858" name="Google Shape;12858;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75"/>
          <p:cNvGrpSpPr/>
          <p:nvPr/>
        </p:nvGrpSpPr>
        <p:grpSpPr>
          <a:xfrm>
            <a:off x="3235438" y="1970604"/>
            <a:ext cx="354363" cy="354745"/>
            <a:chOff x="3235438" y="1970604"/>
            <a:chExt cx="354363" cy="354745"/>
          </a:xfrm>
        </p:grpSpPr>
        <p:sp>
          <p:nvSpPr>
            <p:cNvPr id="12868" name="Google Shape;12868;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75"/>
          <p:cNvGrpSpPr/>
          <p:nvPr/>
        </p:nvGrpSpPr>
        <p:grpSpPr>
          <a:xfrm>
            <a:off x="1329585" y="1989925"/>
            <a:ext cx="341472" cy="335074"/>
            <a:chOff x="1329585" y="1989925"/>
            <a:chExt cx="341472" cy="335074"/>
          </a:xfrm>
        </p:grpSpPr>
        <p:sp>
          <p:nvSpPr>
            <p:cNvPr id="12882" name="Google Shape;12882;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5"/>
          <p:cNvGrpSpPr/>
          <p:nvPr/>
        </p:nvGrpSpPr>
        <p:grpSpPr>
          <a:xfrm>
            <a:off x="5591871" y="1989906"/>
            <a:ext cx="416649" cy="325597"/>
            <a:chOff x="5626763" y="2013829"/>
            <a:chExt cx="351722" cy="274788"/>
          </a:xfrm>
        </p:grpSpPr>
        <p:sp>
          <p:nvSpPr>
            <p:cNvPr id="12886" name="Google Shape;12886;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75"/>
          <p:cNvGrpSpPr/>
          <p:nvPr/>
        </p:nvGrpSpPr>
        <p:grpSpPr>
          <a:xfrm>
            <a:off x="7576605" y="1983877"/>
            <a:ext cx="276698" cy="333133"/>
            <a:chOff x="7576605" y="1983877"/>
            <a:chExt cx="276698" cy="333133"/>
          </a:xfrm>
        </p:grpSpPr>
        <p:sp>
          <p:nvSpPr>
            <p:cNvPr id="12897" name="Google Shape;12897;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75"/>
          <p:cNvGrpSpPr/>
          <p:nvPr/>
        </p:nvGrpSpPr>
        <p:grpSpPr>
          <a:xfrm>
            <a:off x="853568" y="1975538"/>
            <a:ext cx="337334" cy="353599"/>
            <a:chOff x="853568" y="1975538"/>
            <a:chExt cx="337334" cy="353599"/>
          </a:xfrm>
        </p:grpSpPr>
        <p:sp>
          <p:nvSpPr>
            <p:cNvPr id="12900" name="Google Shape;12900;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5"/>
          <p:cNvGrpSpPr/>
          <p:nvPr/>
        </p:nvGrpSpPr>
        <p:grpSpPr>
          <a:xfrm>
            <a:off x="2770052" y="2009628"/>
            <a:ext cx="327085" cy="277080"/>
            <a:chOff x="2770052" y="2009628"/>
            <a:chExt cx="327085" cy="277080"/>
          </a:xfrm>
        </p:grpSpPr>
        <p:sp>
          <p:nvSpPr>
            <p:cNvPr id="12905" name="Google Shape;12905;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07" name="Google Shape;12907;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08" name="Google Shape;12908;p75"/>
          <p:cNvGrpSpPr/>
          <p:nvPr/>
        </p:nvGrpSpPr>
        <p:grpSpPr>
          <a:xfrm>
            <a:off x="4195399" y="1970604"/>
            <a:ext cx="344878" cy="343573"/>
            <a:chOff x="4195399" y="1970604"/>
            <a:chExt cx="344878" cy="343573"/>
          </a:xfrm>
        </p:grpSpPr>
        <p:sp>
          <p:nvSpPr>
            <p:cNvPr id="12909" name="Google Shape;12909;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5"/>
          <p:cNvGrpSpPr/>
          <p:nvPr/>
        </p:nvGrpSpPr>
        <p:grpSpPr>
          <a:xfrm>
            <a:off x="4674791" y="1977447"/>
            <a:ext cx="344528" cy="344114"/>
            <a:chOff x="4674791" y="1977447"/>
            <a:chExt cx="344528" cy="344114"/>
          </a:xfrm>
        </p:grpSpPr>
        <p:sp>
          <p:nvSpPr>
            <p:cNvPr id="12914" name="Google Shape;12914;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75"/>
          <p:cNvGrpSpPr/>
          <p:nvPr/>
        </p:nvGrpSpPr>
        <p:grpSpPr>
          <a:xfrm>
            <a:off x="6083810" y="1547297"/>
            <a:ext cx="382819" cy="310788"/>
            <a:chOff x="6083810" y="1547297"/>
            <a:chExt cx="382819" cy="310788"/>
          </a:xfrm>
        </p:grpSpPr>
        <p:sp>
          <p:nvSpPr>
            <p:cNvPr id="12941" name="Google Shape;12941;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75"/>
          <p:cNvGrpSpPr/>
          <p:nvPr/>
        </p:nvGrpSpPr>
        <p:grpSpPr>
          <a:xfrm>
            <a:off x="6558300" y="1538193"/>
            <a:ext cx="382788" cy="328613"/>
            <a:chOff x="6558300" y="1538193"/>
            <a:chExt cx="382788" cy="328613"/>
          </a:xfrm>
        </p:grpSpPr>
        <p:sp>
          <p:nvSpPr>
            <p:cNvPr id="12960" name="Google Shape;12960;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5"/>
          <p:cNvGrpSpPr/>
          <p:nvPr/>
        </p:nvGrpSpPr>
        <p:grpSpPr>
          <a:xfrm>
            <a:off x="5194002" y="1511297"/>
            <a:ext cx="259605" cy="346024"/>
            <a:chOff x="5194002" y="1511297"/>
            <a:chExt cx="259605" cy="346024"/>
          </a:xfrm>
        </p:grpSpPr>
        <p:sp>
          <p:nvSpPr>
            <p:cNvPr id="12963" name="Google Shape;12963;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75"/>
          <p:cNvGrpSpPr/>
          <p:nvPr/>
        </p:nvGrpSpPr>
        <p:grpSpPr>
          <a:xfrm>
            <a:off x="1394741" y="1512061"/>
            <a:ext cx="252444" cy="351722"/>
            <a:chOff x="1394741" y="1512061"/>
            <a:chExt cx="252444" cy="351722"/>
          </a:xfrm>
        </p:grpSpPr>
        <p:sp>
          <p:nvSpPr>
            <p:cNvPr id="12968" name="Google Shape;12968;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75"/>
          <p:cNvGrpSpPr/>
          <p:nvPr/>
        </p:nvGrpSpPr>
        <p:grpSpPr>
          <a:xfrm>
            <a:off x="855096" y="1504485"/>
            <a:ext cx="380910" cy="339594"/>
            <a:chOff x="855096" y="1504485"/>
            <a:chExt cx="380910" cy="339594"/>
          </a:xfrm>
        </p:grpSpPr>
        <p:sp>
          <p:nvSpPr>
            <p:cNvPr id="12986" name="Google Shape;12986;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75"/>
          <p:cNvGrpSpPr/>
          <p:nvPr/>
        </p:nvGrpSpPr>
        <p:grpSpPr>
          <a:xfrm>
            <a:off x="1819576" y="1511679"/>
            <a:ext cx="352103" cy="352103"/>
            <a:chOff x="1819576" y="1511679"/>
            <a:chExt cx="352103" cy="352103"/>
          </a:xfrm>
        </p:grpSpPr>
        <p:sp>
          <p:nvSpPr>
            <p:cNvPr id="12992" name="Google Shape;12992;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5"/>
          <p:cNvGrpSpPr/>
          <p:nvPr/>
        </p:nvGrpSpPr>
        <p:grpSpPr>
          <a:xfrm>
            <a:off x="5621097" y="1500761"/>
            <a:ext cx="371424" cy="355446"/>
            <a:chOff x="5621097" y="1500761"/>
            <a:chExt cx="371424" cy="355446"/>
          </a:xfrm>
        </p:grpSpPr>
        <p:sp>
          <p:nvSpPr>
            <p:cNvPr id="12997" name="Google Shape;12997;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5"/>
          <p:cNvGrpSpPr/>
          <p:nvPr/>
        </p:nvGrpSpPr>
        <p:grpSpPr>
          <a:xfrm>
            <a:off x="4670239" y="1541599"/>
            <a:ext cx="359679" cy="321833"/>
            <a:chOff x="4670239" y="1541599"/>
            <a:chExt cx="359679" cy="321833"/>
          </a:xfrm>
        </p:grpSpPr>
        <p:sp>
          <p:nvSpPr>
            <p:cNvPr id="13000" name="Google Shape;13000;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75"/>
          <p:cNvGrpSpPr/>
          <p:nvPr/>
        </p:nvGrpSpPr>
        <p:grpSpPr>
          <a:xfrm>
            <a:off x="4212429" y="1502385"/>
            <a:ext cx="321037" cy="353822"/>
            <a:chOff x="4212429" y="1502385"/>
            <a:chExt cx="321037" cy="353822"/>
          </a:xfrm>
        </p:grpSpPr>
        <p:sp>
          <p:nvSpPr>
            <p:cNvPr id="13006" name="Google Shape;13006;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5"/>
          <p:cNvGrpSpPr/>
          <p:nvPr/>
        </p:nvGrpSpPr>
        <p:grpSpPr>
          <a:xfrm>
            <a:off x="2302788" y="1505981"/>
            <a:ext cx="336188" cy="335425"/>
            <a:chOff x="2302788" y="1505981"/>
            <a:chExt cx="336188" cy="335425"/>
          </a:xfrm>
        </p:grpSpPr>
        <p:sp>
          <p:nvSpPr>
            <p:cNvPr id="13011" name="Google Shape;13011;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75"/>
          <p:cNvGrpSpPr/>
          <p:nvPr/>
        </p:nvGrpSpPr>
        <p:grpSpPr>
          <a:xfrm>
            <a:off x="2780301" y="1521896"/>
            <a:ext cx="333133" cy="321037"/>
            <a:chOff x="2780301" y="1521896"/>
            <a:chExt cx="333133" cy="321037"/>
          </a:xfrm>
        </p:grpSpPr>
        <p:sp>
          <p:nvSpPr>
            <p:cNvPr id="13029" name="Google Shape;13029;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9" name="Google Shape;13049;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2" name="Google Shape;13052;p75"/>
          <p:cNvGrpSpPr/>
          <p:nvPr/>
        </p:nvGrpSpPr>
        <p:grpSpPr>
          <a:xfrm>
            <a:off x="3316159" y="1515085"/>
            <a:ext cx="211892" cy="339594"/>
            <a:chOff x="3316159" y="1515085"/>
            <a:chExt cx="211892" cy="339594"/>
          </a:xfrm>
        </p:grpSpPr>
        <p:sp>
          <p:nvSpPr>
            <p:cNvPr id="13053" name="Google Shape;13053;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5"/>
          <p:cNvGrpSpPr/>
          <p:nvPr/>
        </p:nvGrpSpPr>
        <p:grpSpPr>
          <a:xfrm>
            <a:off x="3716358" y="1544655"/>
            <a:ext cx="361971" cy="314958"/>
            <a:chOff x="3716358" y="1544655"/>
            <a:chExt cx="361971" cy="314958"/>
          </a:xfrm>
        </p:grpSpPr>
        <p:sp>
          <p:nvSpPr>
            <p:cNvPr id="13060" name="Google Shape;13060;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5" name="Google Shape;13065;p75"/>
            <p:cNvGrpSpPr/>
            <p:nvPr/>
          </p:nvGrpSpPr>
          <p:grpSpPr>
            <a:xfrm>
              <a:off x="3716358" y="1544655"/>
              <a:ext cx="361971" cy="314958"/>
              <a:chOff x="3716358" y="1544655"/>
              <a:chExt cx="361971" cy="314958"/>
            </a:xfrm>
          </p:grpSpPr>
          <p:sp>
            <p:nvSpPr>
              <p:cNvPr id="13066" name="Google Shape;13066;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71" name="Google Shape;13071;p75"/>
          <p:cNvGrpSpPr/>
          <p:nvPr/>
        </p:nvGrpSpPr>
        <p:grpSpPr>
          <a:xfrm>
            <a:off x="7011924" y="1557552"/>
            <a:ext cx="499533" cy="305136"/>
            <a:chOff x="7009649" y="1541981"/>
            <a:chExt cx="524940" cy="320655"/>
          </a:xfrm>
        </p:grpSpPr>
        <p:sp>
          <p:nvSpPr>
            <p:cNvPr id="13072" name="Google Shape;13072;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5"/>
          <p:cNvGrpSpPr/>
          <p:nvPr/>
        </p:nvGrpSpPr>
        <p:grpSpPr>
          <a:xfrm>
            <a:off x="8034034" y="1518109"/>
            <a:ext cx="282746" cy="340358"/>
            <a:chOff x="8034034" y="1518109"/>
            <a:chExt cx="282746" cy="340358"/>
          </a:xfrm>
        </p:grpSpPr>
        <p:sp>
          <p:nvSpPr>
            <p:cNvPr id="13081" name="Google Shape;13081;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75"/>
          <p:cNvGrpSpPr/>
          <p:nvPr/>
        </p:nvGrpSpPr>
        <p:grpSpPr>
          <a:xfrm>
            <a:off x="7582302" y="1499934"/>
            <a:ext cx="369133" cy="360411"/>
            <a:chOff x="7582302" y="1499934"/>
            <a:chExt cx="369133" cy="360411"/>
          </a:xfrm>
        </p:grpSpPr>
        <p:sp>
          <p:nvSpPr>
            <p:cNvPr id="13086" name="Google Shape;13086;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7"/>
        <p:cNvGrpSpPr/>
        <p:nvPr/>
      </p:nvGrpSpPr>
      <p:grpSpPr>
        <a:xfrm>
          <a:off x="0" y="0"/>
          <a:ext cx="0" cy="0"/>
          <a:chOff x="0" y="0"/>
          <a:chExt cx="0" cy="0"/>
        </a:xfrm>
      </p:grpSpPr>
      <p:pic>
        <p:nvPicPr>
          <p:cNvPr id="2" name="Imagem 1">
            <a:extLst>
              <a:ext uri="{FF2B5EF4-FFF2-40B4-BE49-F238E27FC236}">
                <a16:creationId xmlns:a16="http://schemas.microsoft.com/office/drawing/2014/main" id="{9CD677D5-CA67-3C4E-1663-4FD9DE9D0341}"/>
              </a:ext>
            </a:extLst>
          </p:cNvPr>
          <p:cNvPicPr>
            <a:picLocks noChangeAspect="1"/>
          </p:cNvPicPr>
          <p:nvPr/>
        </p:nvPicPr>
        <p:blipFill>
          <a:blip r:embed="rId3"/>
          <a:stretch>
            <a:fillRect/>
          </a:stretch>
        </p:blipFill>
        <p:spPr>
          <a:xfrm>
            <a:off x="-24639" y="-19083"/>
            <a:ext cx="9193279" cy="5181666"/>
          </a:xfrm>
          <a:prstGeom prst="rect">
            <a:avLst/>
          </a:prstGeom>
        </p:spPr>
      </p:pic>
      <p:sp>
        <p:nvSpPr>
          <p:cNvPr id="158" name="Google Shape;158;p32"/>
          <p:cNvSpPr txBox="1">
            <a:spLocks noGrp="1"/>
          </p:cNvSpPr>
          <p:nvPr>
            <p:ph type="title" idx="14"/>
          </p:nvPr>
        </p:nvSpPr>
        <p:spPr>
          <a:xfrm>
            <a:off x="1154959" y="1009361"/>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chemeClr val="bg1"/>
                </a:solidFill>
                <a:latin typeface="Poppins SemiBold" pitchFamily="2" charset="77"/>
                <a:cs typeface="Poppins SemiBold" pitchFamily="2" charset="77"/>
              </a:rPr>
              <a:t>#1</a:t>
            </a:r>
            <a:endParaRPr sz="4000" b="1" dirty="0">
              <a:solidFill>
                <a:schemeClr val="bg1"/>
              </a:solidFill>
              <a:latin typeface="Poppins SemiBold" pitchFamily="2" charset="77"/>
              <a:cs typeface="Poppins SemiBold" pitchFamily="2" charset="77"/>
            </a:endParaRPr>
          </a:p>
        </p:txBody>
      </p:sp>
      <p:sp>
        <p:nvSpPr>
          <p:cNvPr id="160" name="Google Shape;160;p32"/>
          <p:cNvSpPr txBox="1">
            <a:spLocks noGrp="1"/>
          </p:cNvSpPr>
          <p:nvPr>
            <p:ph type="subTitle" idx="2"/>
          </p:nvPr>
        </p:nvSpPr>
        <p:spPr>
          <a:xfrm flipH="1">
            <a:off x="5285859" y="1924226"/>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bg1"/>
                </a:solidFill>
                <a:latin typeface="Poppins Light" pitchFamily="2" charset="77"/>
                <a:cs typeface="Poppins Light" pitchFamily="2" charset="77"/>
              </a:rPr>
              <a:t>Here you could describe the topic of the third section</a:t>
            </a:r>
            <a:endParaRPr sz="1100">
              <a:solidFill>
                <a:schemeClr val="bg1"/>
              </a:solidFill>
              <a:latin typeface="Poppins Light" pitchFamily="2" charset="77"/>
              <a:cs typeface="Poppins Light" pitchFamily="2" charset="77"/>
            </a:endParaRPr>
          </a:p>
        </p:txBody>
      </p:sp>
      <p:sp>
        <p:nvSpPr>
          <p:cNvPr id="161" name="Google Shape;161;p32"/>
          <p:cNvSpPr txBox="1">
            <a:spLocks noGrp="1"/>
          </p:cNvSpPr>
          <p:nvPr>
            <p:ph type="subTitle" idx="1"/>
          </p:nvPr>
        </p:nvSpPr>
        <p:spPr>
          <a:xfrm flipH="1">
            <a:off x="1154880" y="1920039"/>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Light" pitchFamily="2" charset="77"/>
                <a:cs typeface="Poppins Light" pitchFamily="2" charset="77"/>
              </a:rPr>
              <a:t>Here you could describe the topic of the first section</a:t>
            </a:r>
            <a:endParaRPr sz="1100" dirty="0">
              <a:solidFill>
                <a:schemeClr val="bg1"/>
              </a:solidFill>
              <a:latin typeface="Poppins Light" pitchFamily="2" charset="77"/>
              <a:cs typeface="Poppins Light" pitchFamily="2" charset="77"/>
            </a:endParaRPr>
          </a:p>
        </p:txBody>
      </p:sp>
      <p:sp>
        <p:nvSpPr>
          <p:cNvPr id="162" name="Google Shape;162;p32"/>
          <p:cNvSpPr txBox="1">
            <a:spLocks noGrp="1"/>
          </p:cNvSpPr>
          <p:nvPr>
            <p:ph type="subTitle" idx="3"/>
          </p:nvPr>
        </p:nvSpPr>
        <p:spPr>
          <a:xfrm flipH="1">
            <a:off x="1154880" y="3857950"/>
            <a:ext cx="26295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Light" pitchFamily="2" charset="77"/>
                <a:cs typeface="Poppins Light" pitchFamily="2" charset="77"/>
              </a:rPr>
              <a:t>Here you could  describe the topic of the second section</a:t>
            </a:r>
            <a:endParaRPr sz="1100" dirty="0">
              <a:solidFill>
                <a:schemeClr val="bg1"/>
              </a:solidFill>
              <a:latin typeface="Poppins Light" pitchFamily="2" charset="77"/>
              <a:cs typeface="Poppins Light" pitchFamily="2" charset="77"/>
            </a:endParaRPr>
          </a:p>
        </p:txBody>
      </p:sp>
      <p:sp>
        <p:nvSpPr>
          <p:cNvPr id="163" name="Google Shape;163;p32"/>
          <p:cNvSpPr txBox="1">
            <a:spLocks noGrp="1"/>
          </p:cNvSpPr>
          <p:nvPr>
            <p:ph type="subTitle" idx="4"/>
          </p:nvPr>
        </p:nvSpPr>
        <p:spPr>
          <a:xfrm flipH="1">
            <a:off x="5285859" y="3852323"/>
            <a:ext cx="2784000" cy="74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dirty="0">
                <a:solidFill>
                  <a:schemeClr val="bg1"/>
                </a:solidFill>
                <a:latin typeface="Poppins Light" pitchFamily="2" charset="77"/>
                <a:cs typeface="Poppins Light" pitchFamily="2" charset="77"/>
              </a:rPr>
              <a:t>Here you could describe the topic of the fourth section</a:t>
            </a:r>
            <a:endParaRPr sz="1100" dirty="0">
              <a:solidFill>
                <a:schemeClr val="bg1"/>
              </a:solidFill>
              <a:latin typeface="Poppins Light" pitchFamily="2" charset="77"/>
              <a:cs typeface="Poppins Light" pitchFamily="2" charset="77"/>
            </a:endParaRPr>
          </a:p>
        </p:txBody>
      </p:sp>
      <p:sp>
        <p:nvSpPr>
          <p:cNvPr id="164" name="Google Shape;164;p32"/>
          <p:cNvSpPr txBox="1">
            <a:spLocks noGrp="1"/>
          </p:cNvSpPr>
          <p:nvPr>
            <p:ph type="subTitle" idx="6"/>
          </p:nvPr>
        </p:nvSpPr>
        <p:spPr>
          <a:xfrm flipH="1">
            <a:off x="5285859" y="1466900"/>
            <a:ext cx="2892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Third Section</a:t>
            </a:r>
            <a:endParaRPr sz="1600" b="0" dirty="0">
              <a:solidFill>
                <a:schemeClr val="bg1"/>
              </a:solidFill>
              <a:latin typeface="Poppins Medium" pitchFamily="2" charset="77"/>
              <a:cs typeface="Poppins Medium" pitchFamily="2" charset="77"/>
            </a:endParaRPr>
          </a:p>
        </p:txBody>
      </p:sp>
      <p:sp>
        <p:nvSpPr>
          <p:cNvPr id="165" name="Google Shape;165;p32"/>
          <p:cNvSpPr txBox="1">
            <a:spLocks noGrp="1"/>
          </p:cNvSpPr>
          <p:nvPr>
            <p:ph type="subTitle" idx="7"/>
          </p:nvPr>
        </p:nvSpPr>
        <p:spPr>
          <a:xfrm flipH="1">
            <a:off x="1154880" y="3447311"/>
            <a:ext cx="3369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Second Section</a:t>
            </a:r>
            <a:endParaRPr sz="1600" b="0" dirty="0">
              <a:solidFill>
                <a:schemeClr val="bg1"/>
              </a:solidFill>
              <a:latin typeface="Poppins Medium" pitchFamily="2" charset="77"/>
              <a:cs typeface="Poppins Medium" pitchFamily="2" charset="77"/>
            </a:endParaRPr>
          </a:p>
        </p:txBody>
      </p:sp>
      <p:sp>
        <p:nvSpPr>
          <p:cNvPr id="166" name="Google Shape;166;p32"/>
          <p:cNvSpPr txBox="1">
            <a:spLocks noGrp="1"/>
          </p:cNvSpPr>
          <p:nvPr>
            <p:ph type="subTitle" idx="8"/>
          </p:nvPr>
        </p:nvSpPr>
        <p:spPr>
          <a:xfrm flipH="1">
            <a:off x="5285859" y="3449061"/>
            <a:ext cx="30792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pt-PT" sz="1600" b="0" dirty="0">
                <a:solidFill>
                  <a:schemeClr val="bg1"/>
                </a:solidFill>
                <a:latin typeface="Poppins Medium" pitchFamily="2" charset="77"/>
                <a:cs typeface="Poppins Medium" pitchFamily="2" charset="77"/>
              </a:rPr>
              <a:t>F</a:t>
            </a:r>
            <a:r>
              <a:rPr lang="en" sz="1600" b="0" dirty="0" err="1">
                <a:solidFill>
                  <a:schemeClr val="bg1"/>
                </a:solidFill>
                <a:latin typeface="Poppins Medium" pitchFamily="2" charset="77"/>
                <a:cs typeface="Poppins Medium" pitchFamily="2" charset="77"/>
              </a:rPr>
              <a:t>ourth</a:t>
            </a:r>
            <a:r>
              <a:rPr lang="en" sz="1600" b="0" dirty="0">
                <a:solidFill>
                  <a:schemeClr val="bg1"/>
                </a:solidFill>
                <a:latin typeface="Poppins Medium" pitchFamily="2" charset="77"/>
                <a:cs typeface="Poppins Medium" pitchFamily="2" charset="77"/>
              </a:rPr>
              <a:t> Section</a:t>
            </a:r>
            <a:endParaRPr sz="1600" b="0" dirty="0">
              <a:solidFill>
                <a:schemeClr val="bg1"/>
              </a:solidFill>
              <a:latin typeface="Poppins Medium" pitchFamily="2" charset="77"/>
              <a:cs typeface="Poppins Medium" pitchFamily="2" charset="77"/>
            </a:endParaRPr>
          </a:p>
        </p:txBody>
      </p:sp>
      <p:sp>
        <p:nvSpPr>
          <p:cNvPr id="167" name="Google Shape;167;p32"/>
          <p:cNvSpPr txBox="1">
            <a:spLocks noGrp="1"/>
          </p:cNvSpPr>
          <p:nvPr>
            <p:ph type="title"/>
          </p:nvPr>
        </p:nvSpPr>
        <p:spPr>
          <a:xfrm>
            <a:off x="1161257" y="2917595"/>
            <a:ext cx="1196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chemeClr val="bg1"/>
                </a:solidFill>
                <a:latin typeface="Poppins SemiBold" pitchFamily="2" charset="77"/>
                <a:cs typeface="Poppins SemiBold" pitchFamily="2" charset="77"/>
              </a:rPr>
              <a:t>#2</a:t>
            </a:r>
            <a:endParaRPr sz="4000" b="1" dirty="0">
              <a:solidFill>
                <a:schemeClr val="bg1"/>
              </a:solidFill>
              <a:latin typeface="Poppins SemiBold" pitchFamily="2" charset="77"/>
              <a:cs typeface="Poppins SemiBold" pitchFamily="2" charset="77"/>
            </a:endParaRPr>
          </a:p>
        </p:txBody>
      </p:sp>
      <p:sp>
        <p:nvSpPr>
          <p:cNvPr id="168" name="Google Shape;168;p32"/>
          <p:cNvSpPr txBox="1">
            <a:spLocks noGrp="1"/>
          </p:cNvSpPr>
          <p:nvPr>
            <p:ph type="title" idx="9"/>
          </p:nvPr>
        </p:nvSpPr>
        <p:spPr>
          <a:xfrm>
            <a:off x="5285859" y="994560"/>
            <a:ext cx="11325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dirty="0">
                <a:solidFill>
                  <a:schemeClr val="bg1"/>
                </a:solidFill>
                <a:latin typeface="Poppins SemiBold" pitchFamily="2" charset="77"/>
                <a:cs typeface="Poppins SemiBold" pitchFamily="2" charset="77"/>
              </a:rPr>
              <a:t>#3</a:t>
            </a:r>
            <a:endParaRPr sz="4000" b="1" dirty="0">
              <a:solidFill>
                <a:schemeClr val="bg1"/>
              </a:solidFill>
              <a:latin typeface="Poppins SemiBold" pitchFamily="2" charset="77"/>
              <a:cs typeface="Poppins SemiBold" pitchFamily="2" charset="77"/>
            </a:endParaRPr>
          </a:p>
        </p:txBody>
      </p:sp>
      <p:sp>
        <p:nvSpPr>
          <p:cNvPr id="169" name="Google Shape;169;p32"/>
          <p:cNvSpPr txBox="1">
            <a:spLocks noGrp="1"/>
          </p:cNvSpPr>
          <p:nvPr>
            <p:ph type="title" idx="13"/>
          </p:nvPr>
        </p:nvSpPr>
        <p:spPr>
          <a:xfrm>
            <a:off x="5285859" y="2911308"/>
            <a:ext cx="1487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b="1">
                <a:solidFill>
                  <a:schemeClr val="bg1"/>
                </a:solidFill>
                <a:latin typeface="Poppins SemiBold" pitchFamily="2" charset="77"/>
                <a:cs typeface="Poppins SemiBold" pitchFamily="2" charset="77"/>
              </a:rPr>
              <a:t>#4</a:t>
            </a:r>
            <a:endParaRPr sz="4000" b="1">
              <a:solidFill>
                <a:schemeClr val="bg1"/>
              </a:solidFill>
              <a:latin typeface="Poppins SemiBold" pitchFamily="2" charset="77"/>
              <a:cs typeface="Poppins SemiBold" pitchFamily="2" charset="77"/>
            </a:endParaRPr>
          </a:p>
        </p:txBody>
      </p:sp>
      <p:sp>
        <p:nvSpPr>
          <p:cNvPr id="170" name="Google Shape;170;p32"/>
          <p:cNvSpPr txBox="1">
            <a:spLocks noGrp="1"/>
          </p:cNvSpPr>
          <p:nvPr>
            <p:ph type="subTitle" idx="5"/>
          </p:nvPr>
        </p:nvSpPr>
        <p:spPr>
          <a:xfrm flipH="1">
            <a:off x="1154880" y="1455336"/>
            <a:ext cx="3210600" cy="568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00" b="0" dirty="0">
                <a:solidFill>
                  <a:schemeClr val="bg1"/>
                </a:solidFill>
                <a:latin typeface="Poppins Medium" pitchFamily="2" charset="77"/>
                <a:cs typeface="Poppins Medium" pitchFamily="2" charset="77"/>
              </a:rPr>
              <a:t>First Section</a:t>
            </a:r>
            <a:endParaRPr sz="1600" b="0" dirty="0">
              <a:solidFill>
                <a:schemeClr val="bg1"/>
              </a:solidFill>
              <a:latin typeface="Poppins Medium" pitchFamily="2" charset="77"/>
              <a:cs typeface="Poppins Medium" pitchFamily="2" charset="77"/>
            </a:endParaRPr>
          </a:p>
        </p:txBody>
      </p:sp>
      <p:pic>
        <p:nvPicPr>
          <p:cNvPr id="23" name="Imagem 22">
            <a:extLst>
              <a:ext uri="{FF2B5EF4-FFF2-40B4-BE49-F238E27FC236}">
                <a16:creationId xmlns:a16="http://schemas.microsoft.com/office/drawing/2014/main" id="{BA84BD4F-D553-284E-B959-68154A80E04D}"/>
              </a:ext>
            </a:extLst>
          </p:cNvPr>
          <p:cNvPicPr>
            <a:picLocks noChangeAspect="1"/>
          </p:cNvPicPr>
          <p:nvPr/>
        </p:nvPicPr>
        <p:blipFill>
          <a:blip r:embed="rId4"/>
          <a:stretch>
            <a:fillRect/>
          </a:stretch>
        </p:blipFill>
        <p:spPr>
          <a:xfrm>
            <a:off x="4146014" y="4901532"/>
            <a:ext cx="851972" cy="161581"/>
          </a:xfrm>
          <a:prstGeom prst="rect">
            <a:avLst/>
          </a:prstGeom>
        </p:spPr>
      </p:pic>
      <p:sp>
        <p:nvSpPr>
          <p:cNvPr id="5" name="CaixaDeTexto 4">
            <a:extLst>
              <a:ext uri="{FF2B5EF4-FFF2-40B4-BE49-F238E27FC236}">
                <a16:creationId xmlns:a16="http://schemas.microsoft.com/office/drawing/2014/main" id="{15A83B81-F29E-1AC0-7618-AB558C99250F}"/>
              </a:ext>
            </a:extLst>
          </p:cNvPr>
          <p:cNvSpPr txBox="1"/>
          <p:nvPr/>
        </p:nvSpPr>
        <p:spPr>
          <a:xfrm>
            <a:off x="4245631" y="53539"/>
            <a:ext cx="4810182" cy="200055"/>
          </a:xfrm>
          <a:prstGeom prst="rect">
            <a:avLst/>
          </a:prstGeom>
          <a:noFill/>
        </p:spPr>
        <p:txBody>
          <a:bodyPr wrap="square">
            <a:spAutoFit/>
          </a:bodyPr>
          <a:lstStyle/>
          <a:p>
            <a:pPr algn="r"/>
            <a:r>
              <a:rPr lang="pt-PT" sz="700" dirty="0">
                <a:solidFill>
                  <a:schemeClr val="bg1"/>
                </a:solidFill>
                <a:effectLst/>
                <a:latin typeface="Poppins" pitchFamily="2" charset="77"/>
              </a:rPr>
              <a:t>COLLABORATIVE EDUCATION IN A DIGITAL ERA </a:t>
            </a:r>
            <a:endParaRPr lang="pt-PT" sz="700" dirty="0">
              <a:solidFill>
                <a:schemeClr val="bg1"/>
              </a:solidFill>
            </a:endParaRPr>
          </a:p>
        </p:txBody>
      </p:sp>
      <p:sp>
        <p:nvSpPr>
          <p:cNvPr id="7" name="CaixaDeTexto 6">
            <a:extLst>
              <a:ext uri="{FF2B5EF4-FFF2-40B4-BE49-F238E27FC236}">
                <a16:creationId xmlns:a16="http://schemas.microsoft.com/office/drawing/2014/main" id="{16BDA82A-ED4F-305F-9F70-5793892F47F1}"/>
              </a:ext>
            </a:extLst>
          </p:cNvPr>
          <p:cNvSpPr txBox="1"/>
          <p:nvPr/>
        </p:nvSpPr>
        <p:spPr>
          <a:xfrm>
            <a:off x="57669" y="53012"/>
            <a:ext cx="4599376" cy="200055"/>
          </a:xfrm>
          <a:prstGeom prst="rect">
            <a:avLst/>
          </a:prstGeom>
          <a:noFill/>
        </p:spPr>
        <p:txBody>
          <a:bodyPr wrap="square">
            <a:spAutoFit/>
          </a:bodyPr>
          <a:lstStyle/>
          <a:p>
            <a:r>
              <a:rPr lang="pt-PT" sz="700" b="1" dirty="0">
                <a:solidFill>
                  <a:schemeClr val="bg1"/>
                </a:solidFill>
                <a:effectLst/>
                <a:latin typeface="Poppins SemiBold" pitchFamily="2" charset="77"/>
                <a:cs typeface="Poppins SemiBold" pitchFamily="2" charset="77"/>
              </a:rPr>
              <a:t>ADEE ANNUAL MEETING LIVERPOOL 2023 </a:t>
            </a:r>
            <a:endParaRPr lang="pt-PT" sz="700" b="1" dirty="0">
              <a:solidFill>
                <a:schemeClr val="bg1"/>
              </a:solidFill>
              <a:latin typeface="Poppins SemiBold" pitchFamily="2" charset="77"/>
              <a:cs typeface="Poppins SemiBold" pitchFamily="2" charset="77"/>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sp>
        <p:nvSpPr>
          <p:cNvPr id="177" name="Google Shape;177;p33"/>
          <p:cNvSpPr txBox="1">
            <a:spLocks noGrp="1"/>
          </p:cNvSpPr>
          <p:nvPr>
            <p:ph type="subTitle" idx="1"/>
          </p:nvPr>
        </p:nvSpPr>
        <p:spPr>
          <a:xfrm>
            <a:off x="720001" y="2810942"/>
            <a:ext cx="3429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chemeClr val="bg2">
                    <a:lumMod val="75000"/>
                  </a:schemeClr>
                </a:solidFill>
                <a:latin typeface="Poppins" pitchFamily="2" charset="77"/>
                <a:cs typeface="Poppins" pitchFamily="2" charset="77"/>
              </a:rPr>
              <a:t>You could enter a subtitle here if you need it</a:t>
            </a:r>
            <a:endParaRPr sz="1050" dirty="0">
              <a:solidFill>
                <a:schemeClr val="bg2">
                  <a:lumMod val="75000"/>
                </a:schemeClr>
              </a:solidFill>
              <a:latin typeface="Poppins" pitchFamily="2" charset="77"/>
              <a:cs typeface="Poppins" pitchFamily="2" charset="77"/>
            </a:endParaRPr>
          </a:p>
        </p:txBody>
      </p:sp>
      <p:sp>
        <p:nvSpPr>
          <p:cNvPr id="178" name="Google Shape;178;p33"/>
          <p:cNvSpPr txBox="1">
            <a:spLocks noGrp="1"/>
          </p:cNvSpPr>
          <p:nvPr>
            <p:ph type="title" idx="2"/>
          </p:nvPr>
        </p:nvSpPr>
        <p:spPr>
          <a:xfrm>
            <a:off x="720001" y="1152853"/>
            <a:ext cx="3311400" cy="120417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7200" dirty="0">
                <a:solidFill>
                  <a:srgbClr val="941100"/>
                </a:solidFill>
                <a:latin typeface="Poppins" pitchFamily="2" charset="77"/>
                <a:cs typeface="Poppins" pitchFamily="2" charset="77"/>
              </a:rPr>
              <a:t>#01</a:t>
            </a:r>
            <a:endParaRPr sz="7200" dirty="0">
              <a:solidFill>
                <a:srgbClr val="941100"/>
              </a:solidFill>
              <a:latin typeface="Poppins" pitchFamily="2" charset="77"/>
              <a:cs typeface="Poppins" pitchFamily="2" charset="77"/>
            </a:endParaRPr>
          </a:p>
        </p:txBody>
      </p:sp>
      <p:sp>
        <p:nvSpPr>
          <p:cNvPr id="179" name="Google Shape;179;p33"/>
          <p:cNvSpPr txBox="1">
            <a:spLocks noGrp="1"/>
          </p:cNvSpPr>
          <p:nvPr>
            <p:ph type="ctrTitle"/>
          </p:nvPr>
        </p:nvSpPr>
        <p:spPr>
          <a:xfrm>
            <a:off x="720001" y="2357023"/>
            <a:ext cx="4172400" cy="514294"/>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pt-PT" sz="2000" dirty="0">
                <a:solidFill>
                  <a:srgbClr val="000000"/>
                </a:solidFill>
                <a:latin typeface="Poppins SemiBold" pitchFamily="2" charset="77"/>
                <a:cs typeface="Poppins SemiBold" pitchFamily="2" charset="77"/>
              </a:rPr>
              <a:t>INSERT TITLE HERE</a:t>
            </a:r>
          </a:p>
        </p:txBody>
      </p:sp>
      <p:pic>
        <p:nvPicPr>
          <p:cNvPr id="17" name="Imagem 16">
            <a:extLst>
              <a:ext uri="{FF2B5EF4-FFF2-40B4-BE49-F238E27FC236}">
                <a16:creationId xmlns:a16="http://schemas.microsoft.com/office/drawing/2014/main" id="{263BE211-6313-2741-B48D-A72811033790}"/>
              </a:ext>
            </a:extLst>
          </p:cNvPr>
          <p:cNvPicPr>
            <a:picLocks noChangeAspect="1"/>
          </p:cNvPicPr>
          <p:nvPr/>
        </p:nvPicPr>
        <p:blipFill>
          <a:blip r:embed="rId3"/>
          <a:stretch>
            <a:fillRect/>
          </a:stretch>
        </p:blipFill>
        <p:spPr>
          <a:xfrm>
            <a:off x="4146014" y="4872220"/>
            <a:ext cx="851972" cy="163243"/>
          </a:xfrm>
          <a:prstGeom prst="rect">
            <a:avLst/>
          </a:prstGeom>
        </p:spPr>
      </p:pic>
      <p:pic>
        <p:nvPicPr>
          <p:cNvPr id="5" name="Imagem 4" descr="Uma imagem com edifício, exterior, altura&#10;&#10;Descrição gerada automaticamente">
            <a:extLst>
              <a:ext uri="{FF2B5EF4-FFF2-40B4-BE49-F238E27FC236}">
                <a16:creationId xmlns:a16="http://schemas.microsoft.com/office/drawing/2014/main" id="{FC3E3A1C-3814-F362-7CC8-A31BFCBE705B}"/>
              </a:ext>
            </a:extLst>
          </p:cNvPr>
          <p:cNvPicPr>
            <a:picLocks noChangeAspect="1"/>
          </p:cNvPicPr>
          <p:nvPr/>
        </p:nvPicPr>
        <p:blipFill>
          <a:blip r:embed="rId4"/>
          <a:stretch>
            <a:fillRect/>
          </a:stretch>
        </p:blipFill>
        <p:spPr>
          <a:xfrm>
            <a:off x="5715000" y="0"/>
            <a:ext cx="3429000" cy="5143500"/>
          </a:xfrm>
          <a:prstGeom prst="rect">
            <a:avLst/>
          </a:prstGeom>
        </p:spPr>
      </p:pic>
      <p:sp>
        <p:nvSpPr>
          <p:cNvPr id="10" name="CaixaDeTexto 9">
            <a:extLst>
              <a:ext uri="{FF2B5EF4-FFF2-40B4-BE49-F238E27FC236}">
                <a16:creationId xmlns:a16="http://schemas.microsoft.com/office/drawing/2014/main" id="{CCE30F8B-CB28-8E5C-D404-618D3CA1429C}"/>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11" name="CaixaDeTexto 10">
            <a:extLst>
              <a:ext uri="{FF2B5EF4-FFF2-40B4-BE49-F238E27FC236}">
                <a16:creationId xmlns:a16="http://schemas.microsoft.com/office/drawing/2014/main" id="{79BF9754-85D4-963D-93DE-891A6824E4ED}"/>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11" name="Imagem 10" descr="Uma imagem com exterior, céu, água, cais&#10;&#10;Descrição gerada automaticamente">
            <a:extLst>
              <a:ext uri="{FF2B5EF4-FFF2-40B4-BE49-F238E27FC236}">
                <a16:creationId xmlns:a16="http://schemas.microsoft.com/office/drawing/2014/main" id="{58612210-B275-B048-8983-159C478CA127}"/>
              </a:ext>
            </a:extLst>
          </p:cNvPr>
          <p:cNvPicPr>
            <a:picLocks noChangeAspect="1"/>
          </p:cNvPicPr>
          <p:nvPr/>
        </p:nvPicPr>
        <p:blipFill rotWithShape="1">
          <a:blip r:embed="rId3"/>
          <a:srcRect l="48027"/>
          <a:stretch/>
        </p:blipFill>
        <p:spPr>
          <a:xfrm>
            <a:off x="0" y="0"/>
            <a:ext cx="4008029" cy="5143500"/>
          </a:xfrm>
          <a:prstGeom prst="rect">
            <a:avLst/>
          </a:prstGeom>
        </p:spPr>
      </p:pic>
      <p:sp>
        <p:nvSpPr>
          <p:cNvPr id="194" name="Google Shape;194;p35"/>
          <p:cNvSpPr txBox="1">
            <a:spLocks noGrp="1"/>
          </p:cNvSpPr>
          <p:nvPr>
            <p:ph type="title"/>
          </p:nvPr>
        </p:nvSpPr>
        <p:spPr>
          <a:xfrm>
            <a:off x="4487065" y="1216901"/>
            <a:ext cx="3936210" cy="98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rgbClr val="000000"/>
                </a:solidFill>
                <a:latin typeface="Poppins SemiBold" pitchFamily="2" charset="77"/>
                <a:cs typeface="Poppins SemiBold" pitchFamily="2" charset="77"/>
              </a:rPr>
              <a:t>THE SLIDE TITLE GOES HERE!</a:t>
            </a:r>
            <a:endParaRPr sz="2000" dirty="0">
              <a:solidFill>
                <a:srgbClr val="000000"/>
              </a:solidFill>
              <a:latin typeface="Poppins SemiBold" pitchFamily="2" charset="77"/>
              <a:cs typeface="Poppins SemiBold" pitchFamily="2" charset="77"/>
            </a:endParaRPr>
          </a:p>
        </p:txBody>
      </p:sp>
      <p:sp>
        <p:nvSpPr>
          <p:cNvPr id="195" name="Google Shape;195;p35"/>
          <p:cNvSpPr txBox="1">
            <a:spLocks noGrp="1"/>
          </p:cNvSpPr>
          <p:nvPr>
            <p:ph type="body" idx="1"/>
          </p:nvPr>
        </p:nvSpPr>
        <p:spPr>
          <a:xfrm>
            <a:off x="4487065" y="1540089"/>
            <a:ext cx="3949500" cy="21064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None/>
            </a:pPr>
            <a:r>
              <a:rPr lang="en" sz="1200" b="1" dirty="0">
                <a:solidFill>
                  <a:srgbClr val="941100"/>
                </a:solidFill>
                <a:latin typeface="Poppins SemiBold" pitchFamily="2" charset="77"/>
                <a:cs typeface="Poppins SemiBold" pitchFamily="2" charset="77"/>
              </a:rPr>
              <a:t>Do you know what helps you make your point clear? Lists like this one:</a:t>
            </a:r>
            <a:br>
              <a:rPr lang="en" dirty="0">
                <a:solidFill>
                  <a:schemeClr val="bg2">
                    <a:lumMod val="75000"/>
                  </a:schemeClr>
                </a:solidFill>
                <a:latin typeface="Poppins" pitchFamily="2" charset="77"/>
                <a:cs typeface="Poppins" pitchFamily="2" charset="77"/>
              </a:rPr>
            </a:br>
            <a:endParaRPr sz="1050" dirty="0">
              <a:solidFill>
                <a:schemeClr val="bg2">
                  <a:lumMod val="75000"/>
                </a:schemeClr>
              </a:solidFill>
              <a:latin typeface="Poppins Light" pitchFamily="2" charset="77"/>
              <a:cs typeface="Poppins Light" pitchFamily="2" charset="77"/>
            </a:endParaRPr>
          </a:p>
          <a:p>
            <a:pPr marL="482600" indent="-342900">
              <a:buSzPts val="1400"/>
              <a:buFont typeface="Arial" panose="020B0604020202020204" pitchFamily="34" charset="0"/>
              <a:buChar char="•"/>
            </a:pPr>
            <a:r>
              <a:rPr lang="en" sz="1050" dirty="0">
                <a:solidFill>
                  <a:schemeClr val="bg2">
                    <a:lumMod val="75000"/>
                  </a:schemeClr>
                </a:solidFill>
                <a:latin typeface="Poppins" pitchFamily="2" charset="77"/>
                <a:cs typeface="Poppins" pitchFamily="2" charset="77"/>
              </a:rPr>
              <a:t>They’re simple </a:t>
            </a:r>
            <a:endParaRPr sz="1050" dirty="0">
              <a:solidFill>
                <a:schemeClr val="bg2">
                  <a:lumMod val="75000"/>
                </a:schemeClr>
              </a:solidFill>
              <a:latin typeface="Poppins" pitchFamily="2" charset="77"/>
              <a:cs typeface="Poppins" pitchFamily="2" charset="77"/>
            </a:endParaRPr>
          </a:p>
          <a:p>
            <a:pPr marL="457200" lvl="0" indent="-317500" algn="l" rtl="0">
              <a:spcBef>
                <a:spcPts val="0"/>
              </a:spcBef>
              <a:spcAft>
                <a:spcPts val="0"/>
              </a:spcAft>
              <a:buSzPts val="1400"/>
              <a:buFont typeface="Arial" panose="020B0604020202020204" pitchFamily="34" charset="0"/>
              <a:buChar char="•"/>
            </a:pPr>
            <a:r>
              <a:rPr lang="en" sz="1050" dirty="0">
                <a:solidFill>
                  <a:schemeClr val="bg2">
                    <a:lumMod val="75000"/>
                  </a:schemeClr>
                </a:solidFill>
                <a:latin typeface="Poppins" pitchFamily="2" charset="77"/>
                <a:cs typeface="Poppins" pitchFamily="2" charset="77"/>
              </a:rPr>
              <a:t>You can organize your ideas clearly</a:t>
            </a:r>
            <a:endParaRPr sz="1050" dirty="0">
              <a:solidFill>
                <a:schemeClr val="bg2">
                  <a:lumMod val="75000"/>
                </a:schemeClr>
              </a:solidFill>
              <a:latin typeface="Poppins" pitchFamily="2" charset="77"/>
              <a:cs typeface="Poppins" pitchFamily="2" charset="77"/>
            </a:endParaRPr>
          </a:p>
          <a:p>
            <a:pPr marL="457200" lvl="0" indent="-317500" algn="l" rtl="0">
              <a:spcBef>
                <a:spcPts val="0"/>
              </a:spcBef>
              <a:spcAft>
                <a:spcPts val="0"/>
              </a:spcAft>
              <a:buSzPts val="1400"/>
              <a:buFont typeface="Arial" panose="020B0604020202020204" pitchFamily="34" charset="0"/>
              <a:buChar char="•"/>
            </a:pPr>
            <a:r>
              <a:rPr lang="en" sz="1050" dirty="0">
                <a:solidFill>
                  <a:schemeClr val="bg2">
                    <a:lumMod val="75000"/>
                  </a:schemeClr>
                </a:solidFill>
                <a:latin typeface="Poppins" pitchFamily="2" charset="77"/>
                <a:cs typeface="Poppins" pitchFamily="2" charset="77"/>
              </a:rPr>
              <a:t>You’ll never forget to buy milk!</a:t>
            </a:r>
            <a:endParaRPr sz="1050" dirty="0">
              <a:solidFill>
                <a:schemeClr val="bg2">
                  <a:lumMod val="75000"/>
                </a:schemeClr>
              </a:solidFill>
              <a:latin typeface="Poppins" pitchFamily="2" charset="77"/>
              <a:cs typeface="Poppins" pitchFamily="2" charset="77"/>
            </a:endParaRPr>
          </a:p>
          <a:p>
            <a:pPr marL="0" lvl="0" indent="0" algn="l" rtl="0">
              <a:spcBef>
                <a:spcPts val="0"/>
              </a:spcBef>
              <a:spcAft>
                <a:spcPts val="0"/>
              </a:spcAft>
              <a:buClr>
                <a:schemeClr val="dk1"/>
              </a:buClr>
              <a:buSzPts val="1100"/>
              <a:buFont typeface="Arial"/>
              <a:buNone/>
            </a:pPr>
            <a:endParaRPr sz="1050" dirty="0">
              <a:solidFill>
                <a:schemeClr val="bg2">
                  <a:lumMod val="75000"/>
                </a:schemeClr>
              </a:solidFill>
              <a:latin typeface="Poppins" pitchFamily="2" charset="77"/>
              <a:cs typeface="Poppins" pitchFamily="2" charset="77"/>
            </a:endParaRPr>
          </a:p>
          <a:p>
            <a:pPr marL="0" lvl="0" indent="0" algn="l" rtl="0">
              <a:spcBef>
                <a:spcPts val="0"/>
              </a:spcBef>
              <a:spcAft>
                <a:spcPts val="0"/>
              </a:spcAft>
              <a:buClr>
                <a:schemeClr val="dk1"/>
              </a:buClr>
              <a:buSzPts val="1100"/>
              <a:buFont typeface="Arial"/>
              <a:buNone/>
            </a:pPr>
            <a:r>
              <a:rPr lang="en" sz="1050" dirty="0">
                <a:solidFill>
                  <a:schemeClr val="bg2">
                    <a:lumMod val="75000"/>
                  </a:schemeClr>
                </a:solidFill>
                <a:latin typeface="Poppins" pitchFamily="2" charset="77"/>
                <a:cs typeface="Poppins" pitchFamily="2" charset="77"/>
              </a:rPr>
              <a:t>And the most important thing: the audience won’t miss the point of your presentation</a:t>
            </a:r>
            <a:endParaRPr sz="1050" dirty="0">
              <a:solidFill>
                <a:schemeClr val="bg2">
                  <a:lumMod val="75000"/>
                </a:schemeClr>
              </a:solidFill>
              <a:latin typeface="Poppins" pitchFamily="2" charset="77"/>
              <a:cs typeface="Poppins" pitchFamily="2" charset="77"/>
            </a:endParaRPr>
          </a:p>
        </p:txBody>
      </p:sp>
      <p:pic>
        <p:nvPicPr>
          <p:cNvPr id="2" name="Imagem 1">
            <a:extLst>
              <a:ext uri="{FF2B5EF4-FFF2-40B4-BE49-F238E27FC236}">
                <a16:creationId xmlns:a16="http://schemas.microsoft.com/office/drawing/2014/main" id="{31605150-58B6-80A6-944C-06265771CEDD}"/>
              </a:ext>
            </a:extLst>
          </p:cNvPr>
          <p:cNvPicPr>
            <a:picLocks noChangeAspect="1"/>
          </p:cNvPicPr>
          <p:nvPr/>
        </p:nvPicPr>
        <p:blipFill>
          <a:blip r:embed="rId4"/>
          <a:stretch>
            <a:fillRect/>
          </a:stretch>
        </p:blipFill>
        <p:spPr>
          <a:xfrm>
            <a:off x="4146014" y="4872220"/>
            <a:ext cx="851972" cy="163243"/>
          </a:xfrm>
          <a:prstGeom prst="rect">
            <a:avLst/>
          </a:prstGeom>
        </p:spPr>
      </p:pic>
      <p:sp>
        <p:nvSpPr>
          <p:cNvPr id="14" name="CaixaDeTexto 13">
            <a:extLst>
              <a:ext uri="{FF2B5EF4-FFF2-40B4-BE49-F238E27FC236}">
                <a16:creationId xmlns:a16="http://schemas.microsoft.com/office/drawing/2014/main" id="{FC601CA4-ED3C-512A-A68E-E8B5EB86C62E}"/>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15" name="CaixaDeTexto 14">
            <a:extLst>
              <a:ext uri="{FF2B5EF4-FFF2-40B4-BE49-F238E27FC236}">
                <a16:creationId xmlns:a16="http://schemas.microsoft.com/office/drawing/2014/main" id="{CA96A51A-2C35-8E82-CEBF-346CA3FBEF18}"/>
              </a:ext>
            </a:extLst>
          </p:cNvPr>
          <p:cNvSpPr txBox="1"/>
          <p:nvPr/>
        </p:nvSpPr>
        <p:spPr>
          <a:xfrm>
            <a:off x="57669" y="53012"/>
            <a:ext cx="4599376" cy="200055"/>
          </a:xfrm>
          <a:prstGeom prst="rect">
            <a:avLst/>
          </a:prstGeom>
          <a:noFill/>
        </p:spPr>
        <p:txBody>
          <a:bodyPr wrap="square">
            <a:spAutoFit/>
          </a:bodyPr>
          <a:lstStyle/>
          <a:p>
            <a:r>
              <a:rPr lang="pt-PT" sz="700" b="1" dirty="0">
                <a:solidFill>
                  <a:schemeClr val="bg1"/>
                </a:solidFill>
                <a:effectLst/>
                <a:latin typeface="Poppins SemiBold" pitchFamily="2" charset="77"/>
                <a:cs typeface="Poppins SemiBold" pitchFamily="2" charset="77"/>
              </a:rPr>
              <a:t>ADEE ANNUAL MEETING LIVERPOOL 2023 </a:t>
            </a:r>
            <a:endParaRPr lang="pt-PT" sz="700" b="1" dirty="0">
              <a:solidFill>
                <a:schemeClr val="bg1"/>
              </a:solidFill>
              <a:latin typeface="Poppins SemiBold" pitchFamily="2" charset="77"/>
              <a:cs typeface="Poppins SemiBold" pitchFamily="2" charset="77"/>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pic>
        <p:nvPicPr>
          <p:cNvPr id="17" name="Imagem 16" descr="Uma imagem com texto, loja&#10;&#10;Descrição gerada automaticamente">
            <a:extLst>
              <a:ext uri="{FF2B5EF4-FFF2-40B4-BE49-F238E27FC236}">
                <a16:creationId xmlns:a16="http://schemas.microsoft.com/office/drawing/2014/main" id="{47916716-B794-FDCE-002E-7DE4085E9251}"/>
              </a:ext>
            </a:extLst>
          </p:cNvPr>
          <p:cNvPicPr>
            <a:picLocks noChangeAspect="1"/>
          </p:cNvPicPr>
          <p:nvPr/>
        </p:nvPicPr>
        <p:blipFill>
          <a:blip r:embed="rId3"/>
          <a:stretch>
            <a:fillRect/>
          </a:stretch>
        </p:blipFill>
        <p:spPr>
          <a:xfrm>
            <a:off x="5433645" y="2276373"/>
            <a:ext cx="2814588" cy="1875693"/>
          </a:xfrm>
          <a:prstGeom prst="rect">
            <a:avLst/>
          </a:prstGeom>
        </p:spPr>
      </p:pic>
      <p:pic>
        <p:nvPicPr>
          <p:cNvPr id="12" name="Imagem 11" descr="Uma imagem com texto, edifício, exterior, rua&#10;&#10;Descrição gerada automaticamente">
            <a:extLst>
              <a:ext uri="{FF2B5EF4-FFF2-40B4-BE49-F238E27FC236}">
                <a16:creationId xmlns:a16="http://schemas.microsoft.com/office/drawing/2014/main" id="{DABEF138-2C50-A0DB-F79B-21009A8E8744}"/>
              </a:ext>
            </a:extLst>
          </p:cNvPr>
          <p:cNvPicPr>
            <a:picLocks noChangeAspect="1"/>
          </p:cNvPicPr>
          <p:nvPr/>
        </p:nvPicPr>
        <p:blipFill>
          <a:blip r:embed="rId4"/>
          <a:stretch>
            <a:fillRect/>
          </a:stretch>
        </p:blipFill>
        <p:spPr>
          <a:xfrm>
            <a:off x="720725" y="2305262"/>
            <a:ext cx="2733468" cy="1817916"/>
          </a:xfrm>
          <a:prstGeom prst="rect">
            <a:avLst/>
          </a:prstGeom>
        </p:spPr>
      </p:pic>
      <p:sp>
        <p:nvSpPr>
          <p:cNvPr id="210" name="Google Shape;210;p36"/>
          <p:cNvSpPr txBox="1">
            <a:spLocks noGrp="1"/>
          </p:cNvSpPr>
          <p:nvPr>
            <p:ph type="ctrTitle" idx="2"/>
          </p:nvPr>
        </p:nvSpPr>
        <p:spPr>
          <a:xfrm flipH="1">
            <a:off x="5433759" y="1346750"/>
            <a:ext cx="18177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941100"/>
                </a:solidFill>
                <a:latin typeface="Poppins SemiBold" pitchFamily="2" charset="77"/>
                <a:cs typeface="Poppins SemiBold" pitchFamily="2" charset="77"/>
              </a:rPr>
              <a:t>Mercury</a:t>
            </a:r>
            <a:endParaRPr sz="1800" b="1" dirty="0">
              <a:solidFill>
                <a:srgbClr val="941100"/>
              </a:solidFill>
              <a:latin typeface="Poppins SemiBold" pitchFamily="2" charset="77"/>
              <a:cs typeface="Poppins SemiBold" pitchFamily="2" charset="77"/>
            </a:endParaRPr>
          </a:p>
        </p:txBody>
      </p:sp>
      <p:sp>
        <p:nvSpPr>
          <p:cNvPr id="211" name="Google Shape;211;p36"/>
          <p:cNvSpPr txBox="1">
            <a:spLocks noGrp="1"/>
          </p:cNvSpPr>
          <p:nvPr>
            <p:ph type="subTitle" idx="3"/>
          </p:nvPr>
        </p:nvSpPr>
        <p:spPr>
          <a:xfrm flipH="1">
            <a:off x="5433645" y="1725627"/>
            <a:ext cx="2914617"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a:solidFill>
                  <a:schemeClr val="bg2">
                    <a:lumMod val="75000"/>
                  </a:schemeClr>
                </a:solidFill>
                <a:latin typeface="Poppins" pitchFamily="2" charset="77"/>
                <a:cs typeface="Poppins" pitchFamily="2" charset="77"/>
              </a:rPr>
              <a:t>Mercury is the closest planet to the Sun and the smallest one in our Solar System</a:t>
            </a:r>
            <a:endParaRPr sz="1000" dirty="0">
              <a:solidFill>
                <a:schemeClr val="bg2">
                  <a:lumMod val="75000"/>
                </a:schemeClr>
              </a:solidFill>
              <a:latin typeface="Poppins" pitchFamily="2" charset="77"/>
              <a:cs typeface="Poppins" pitchFamily="2" charset="77"/>
            </a:endParaRPr>
          </a:p>
        </p:txBody>
      </p:sp>
      <p:sp>
        <p:nvSpPr>
          <p:cNvPr id="212" name="Google Shape;212;p36"/>
          <p:cNvSpPr txBox="1">
            <a:spLocks noGrp="1"/>
          </p:cNvSpPr>
          <p:nvPr>
            <p:ph type="ctrTitle"/>
          </p:nvPr>
        </p:nvSpPr>
        <p:spPr>
          <a:xfrm flipH="1">
            <a:off x="720000" y="1346767"/>
            <a:ext cx="1560600" cy="45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941100"/>
                </a:solidFill>
                <a:latin typeface="Poppins SemiBold" pitchFamily="2" charset="77"/>
                <a:cs typeface="Poppins SemiBold" pitchFamily="2" charset="77"/>
              </a:rPr>
              <a:t>Venus</a:t>
            </a:r>
            <a:endParaRPr sz="1800" b="1" dirty="0">
              <a:solidFill>
                <a:srgbClr val="941100"/>
              </a:solidFill>
              <a:latin typeface="Poppins SemiBold" pitchFamily="2" charset="77"/>
              <a:cs typeface="Poppins SemiBold" pitchFamily="2" charset="77"/>
            </a:endParaRPr>
          </a:p>
        </p:txBody>
      </p:sp>
      <p:sp>
        <p:nvSpPr>
          <p:cNvPr id="213" name="Google Shape;213;p36"/>
          <p:cNvSpPr txBox="1">
            <a:spLocks noGrp="1"/>
          </p:cNvSpPr>
          <p:nvPr>
            <p:ph type="subTitle" idx="1"/>
          </p:nvPr>
        </p:nvSpPr>
        <p:spPr>
          <a:xfrm flipH="1">
            <a:off x="720000" y="1735276"/>
            <a:ext cx="2914616"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00" dirty="0">
                <a:solidFill>
                  <a:schemeClr val="bg2">
                    <a:lumMod val="75000"/>
                  </a:schemeClr>
                </a:solidFill>
                <a:latin typeface="Poppins" pitchFamily="2" charset="77"/>
                <a:cs typeface="Poppins" pitchFamily="2" charset="77"/>
              </a:rPr>
              <a:t>Venus has a beautiful name and is the second planet from the Sun. It’s terribly hot</a:t>
            </a:r>
            <a:endParaRPr sz="1000" dirty="0">
              <a:solidFill>
                <a:schemeClr val="bg2">
                  <a:lumMod val="75000"/>
                </a:schemeClr>
              </a:solidFill>
              <a:latin typeface="Poppins" pitchFamily="2" charset="77"/>
              <a:cs typeface="Poppins" pitchFamily="2" charset="77"/>
            </a:endParaRPr>
          </a:p>
        </p:txBody>
      </p:sp>
      <p:sp>
        <p:nvSpPr>
          <p:cNvPr id="6" name="Título 5">
            <a:extLst>
              <a:ext uri="{FF2B5EF4-FFF2-40B4-BE49-F238E27FC236}">
                <a16:creationId xmlns:a16="http://schemas.microsoft.com/office/drawing/2014/main" id="{55215E58-E1A8-BC43-B9E8-AF9057648C67}"/>
              </a:ext>
            </a:extLst>
          </p:cNvPr>
          <p:cNvSpPr>
            <a:spLocks noGrp="1"/>
          </p:cNvSpPr>
          <p:nvPr>
            <p:ph type="title" idx="4"/>
          </p:nvPr>
        </p:nvSpPr>
        <p:spPr>
          <a:xfrm>
            <a:off x="683414" y="667423"/>
            <a:ext cx="6925200" cy="634200"/>
          </a:xfrm>
        </p:spPr>
        <p:txBody>
          <a:bodyPr/>
          <a:lstStyle/>
          <a:p>
            <a:r>
              <a:rPr lang="pt-PT" sz="2000" dirty="0">
                <a:solidFill>
                  <a:srgbClr val="000000"/>
                </a:solidFill>
                <a:latin typeface="Poppins SemiBold" pitchFamily="2" charset="77"/>
                <a:cs typeface="Poppins SemiBold" pitchFamily="2" charset="77"/>
              </a:rPr>
              <a:t>HERE YOU HAVE TWO COLUMNS</a:t>
            </a:r>
            <a:br>
              <a:rPr lang="pt-PT" sz="2000" dirty="0">
                <a:solidFill>
                  <a:srgbClr val="000000"/>
                </a:solidFill>
                <a:latin typeface="Poppins SemiBold" pitchFamily="2" charset="77"/>
                <a:cs typeface="Poppins SemiBold" pitchFamily="2" charset="77"/>
              </a:rPr>
            </a:br>
            <a:endParaRPr lang="pt-PT" sz="2000" dirty="0">
              <a:solidFill>
                <a:srgbClr val="000000"/>
              </a:solidFill>
              <a:latin typeface="Poppins SemiBold" pitchFamily="2" charset="77"/>
              <a:cs typeface="Poppins SemiBold" pitchFamily="2" charset="77"/>
            </a:endParaRPr>
          </a:p>
        </p:txBody>
      </p:sp>
      <p:pic>
        <p:nvPicPr>
          <p:cNvPr id="10" name="Imagem 9">
            <a:extLst>
              <a:ext uri="{FF2B5EF4-FFF2-40B4-BE49-F238E27FC236}">
                <a16:creationId xmlns:a16="http://schemas.microsoft.com/office/drawing/2014/main" id="{7E57A9EC-1495-A6EF-C540-22AB4D8B0D38}"/>
              </a:ext>
            </a:extLst>
          </p:cNvPr>
          <p:cNvPicPr>
            <a:picLocks noChangeAspect="1"/>
          </p:cNvPicPr>
          <p:nvPr/>
        </p:nvPicPr>
        <p:blipFill>
          <a:blip r:embed="rId5"/>
          <a:stretch>
            <a:fillRect/>
          </a:stretch>
        </p:blipFill>
        <p:spPr>
          <a:xfrm>
            <a:off x="4146014" y="4872220"/>
            <a:ext cx="851972" cy="163243"/>
          </a:xfrm>
          <a:prstGeom prst="rect">
            <a:avLst/>
          </a:prstGeom>
        </p:spPr>
      </p:pic>
      <p:sp>
        <p:nvSpPr>
          <p:cNvPr id="18" name="CaixaDeTexto 17">
            <a:extLst>
              <a:ext uri="{FF2B5EF4-FFF2-40B4-BE49-F238E27FC236}">
                <a16:creationId xmlns:a16="http://schemas.microsoft.com/office/drawing/2014/main" id="{E89E191C-F5DF-C0E1-9E7A-60D02DE02531}"/>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19" name="CaixaDeTexto 18">
            <a:extLst>
              <a:ext uri="{FF2B5EF4-FFF2-40B4-BE49-F238E27FC236}">
                <a16:creationId xmlns:a16="http://schemas.microsoft.com/office/drawing/2014/main" id="{BB209143-4542-F3B0-A568-A2AAEB3699C8}"/>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pic>
        <p:nvPicPr>
          <p:cNvPr id="7" name="Imagem 6" descr="Uma imagem com exterior&#10;&#10;Descrição gerada automaticamente">
            <a:extLst>
              <a:ext uri="{FF2B5EF4-FFF2-40B4-BE49-F238E27FC236}">
                <a16:creationId xmlns:a16="http://schemas.microsoft.com/office/drawing/2014/main" id="{01042895-ED89-B44D-EA54-D9C785625A78}"/>
              </a:ext>
            </a:extLst>
          </p:cNvPr>
          <p:cNvPicPr>
            <a:picLocks noChangeAspect="1"/>
          </p:cNvPicPr>
          <p:nvPr/>
        </p:nvPicPr>
        <p:blipFill>
          <a:blip r:embed="rId3"/>
          <a:stretch>
            <a:fillRect/>
          </a:stretch>
        </p:blipFill>
        <p:spPr>
          <a:xfrm>
            <a:off x="0" y="-810543"/>
            <a:ext cx="9144000" cy="6096000"/>
          </a:xfrm>
          <a:prstGeom prst="rect">
            <a:avLst/>
          </a:prstGeom>
        </p:spPr>
      </p:pic>
      <p:sp>
        <p:nvSpPr>
          <p:cNvPr id="4" name="Retângulo 3">
            <a:extLst>
              <a:ext uri="{FF2B5EF4-FFF2-40B4-BE49-F238E27FC236}">
                <a16:creationId xmlns:a16="http://schemas.microsoft.com/office/drawing/2014/main" id="{0ADFA7B7-5265-354C-B5BC-D21D3124B71E}"/>
              </a:ext>
            </a:extLst>
          </p:cNvPr>
          <p:cNvSpPr/>
          <p:nvPr/>
        </p:nvSpPr>
        <p:spPr>
          <a:xfrm>
            <a:off x="0" y="-810543"/>
            <a:ext cx="9144000" cy="6096000"/>
          </a:xfrm>
          <a:prstGeom prst="rect">
            <a:avLst/>
          </a:prstGeom>
          <a:solidFill>
            <a:schemeClr val="bg1">
              <a:lumMod val="5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PT"/>
          </a:p>
        </p:txBody>
      </p:sp>
      <p:sp>
        <p:nvSpPr>
          <p:cNvPr id="230" name="Google Shape;230;p37"/>
          <p:cNvSpPr txBox="1">
            <a:spLocks noGrp="1"/>
          </p:cNvSpPr>
          <p:nvPr>
            <p:ph type="title"/>
          </p:nvPr>
        </p:nvSpPr>
        <p:spPr>
          <a:xfrm rot="-289">
            <a:off x="594422" y="251264"/>
            <a:ext cx="5995899" cy="2383034"/>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b="0" dirty="0">
                <a:solidFill>
                  <a:schemeClr val="bg1"/>
                </a:solidFill>
                <a:latin typeface="Poppins" pitchFamily="2" charset="77"/>
                <a:cs typeface="Poppins" pitchFamily="2" charset="77"/>
              </a:rPr>
              <a:t>Big Slogan</a:t>
            </a:r>
            <a:endParaRPr sz="4400" b="0" dirty="0">
              <a:solidFill>
                <a:schemeClr val="bg1"/>
              </a:solidFill>
              <a:latin typeface="Poppins" pitchFamily="2" charset="77"/>
              <a:cs typeface="Poppins" pitchFamily="2" charset="77"/>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4"/>
        <p:cNvGrpSpPr/>
        <p:nvPr/>
      </p:nvGrpSpPr>
      <p:grpSpPr>
        <a:xfrm>
          <a:off x="0" y="0"/>
          <a:ext cx="0" cy="0"/>
          <a:chOff x="0" y="0"/>
          <a:chExt cx="0" cy="0"/>
        </a:xfrm>
      </p:grpSpPr>
      <p:sp>
        <p:nvSpPr>
          <p:cNvPr id="235" name="Google Shape;235;p38"/>
          <p:cNvSpPr txBox="1">
            <a:spLocks noGrp="1"/>
          </p:cNvSpPr>
          <p:nvPr>
            <p:ph type="title" idx="6"/>
          </p:nvPr>
        </p:nvSpPr>
        <p:spPr>
          <a:xfrm>
            <a:off x="1055250" y="3404413"/>
            <a:ext cx="7033500" cy="63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pt-PT" sz="2000" dirty="0">
                <a:solidFill>
                  <a:schemeClr val="bg2">
                    <a:lumMod val="75000"/>
                  </a:schemeClr>
                </a:solidFill>
                <a:latin typeface="Poppins" pitchFamily="2" charset="77"/>
                <a:cs typeface="Poppins" pitchFamily="2" charset="77"/>
              </a:rPr>
              <a:t>AND THESE</a:t>
            </a:r>
            <a:r>
              <a:rPr lang="en" sz="2000">
                <a:solidFill>
                  <a:schemeClr val="bg2">
                    <a:lumMod val="75000"/>
                  </a:schemeClr>
                </a:solidFill>
                <a:latin typeface="Poppins" pitchFamily="2" charset="77"/>
                <a:cs typeface="Poppins" pitchFamily="2" charset="77"/>
              </a:rPr>
              <a:t> </a:t>
            </a:r>
            <a:r>
              <a:rPr lang="pt-PT" sz="2000">
                <a:solidFill>
                  <a:schemeClr val="bg2">
                    <a:lumMod val="75000"/>
                  </a:schemeClr>
                </a:solidFill>
                <a:latin typeface="Poppins" pitchFamily="2" charset="77"/>
                <a:cs typeface="Poppins" pitchFamily="2" charset="77"/>
              </a:rPr>
              <a:t>ARE </a:t>
            </a:r>
            <a:r>
              <a:rPr lang="pt-PT" sz="2000" dirty="0">
                <a:solidFill>
                  <a:schemeClr val="bg2">
                    <a:lumMod val="75000"/>
                  </a:schemeClr>
                </a:solidFill>
                <a:latin typeface="Poppins" pitchFamily="2" charset="77"/>
                <a:cs typeface="Poppins" pitchFamily="2" charset="77"/>
              </a:rPr>
              <a:t>THREE COLUMNS</a:t>
            </a:r>
          </a:p>
        </p:txBody>
      </p:sp>
      <p:sp>
        <p:nvSpPr>
          <p:cNvPr id="236" name="Google Shape;236;p38"/>
          <p:cNvSpPr txBox="1">
            <a:spLocks noGrp="1"/>
          </p:cNvSpPr>
          <p:nvPr>
            <p:ph type="ctrTitle" idx="2"/>
          </p:nvPr>
        </p:nvSpPr>
        <p:spPr>
          <a:xfrm flipH="1">
            <a:off x="6600627"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0000"/>
                </a:solidFill>
                <a:latin typeface="Poppins SemiBold" pitchFamily="2" charset="77"/>
                <a:cs typeface="Poppins SemiBold" pitchFamily="2" charset="77"/>
              </a:rPr>
              <a:t>Jupiter</a:t>
            </a:r>
            <a:endParaRPr sz="1800" b="1" dirty="0">
              <a:solidFill>
                <a:srgbClr val="000000"/>
              </a:solidFill>
              <a:latin typeface="Poppins SemiBold" pitchFamily="2" charset="77"/>
              <a:cs typeface="Poppins SemiBold" pitchFamily="2" charset="77"/>
            </a:endParaRPr>
          </a:p>
        </p:txBody>
      </p:sp>
      <p:sp>
        <p:nvSpPr>
          <p:cNvPr id="237" name="Google Shape;237;p38"/>
          <p:cNvSpPr txBox="1">
            <a:spLocks noGrp="1"/>
          </p:cNvSpPr>
          <p:nvPr>
            <p:ph type="subTitle" idx="3"/>
          </p:nvPr>
        </p:nvSpPr>
        <p:spPr>
          <a:xfrm flipH="1">
            <a:off x="6600626" y="2517381"/>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It’s the biggest planet in our Solar System</a:t>
            </a:r>
            <a:endParaRPr sz="1050">
              <a:solidFill>
                <a:schemeClr val="bg2">
                  <a:lumMod val="75000"/>
                </a:schemeClr>
              </a:solidFill>
              <a:latin typeface="Poppins" pitchFamily="2" charset="77"/>
              <a:cs typeface="Poppins" pitchFamily="2" charset="77"/>
            </a:endParaRPr>
          </a:p>
        </p:txBody>
      </p:sp>
      <p:sp>
        <p:nvSpPr>
          <p:cNvPr id="238" name="Google Shape;238;p38"/>
          <p:cNvSpPr txBox="1">
            <a:spLocks noGrp="1"/>
          </p:cNvSpPr>
          <p:nvPr>
            <p:ph type="ctrTitle"/>
          </p:nvPr>
        </p:nvSpPr>
        <p:spPr>
          <a:xfrm flipH="1">
            <a:off x="747929"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0000"/>
                </a:solidFill>
                <a:latin typeface="Poppins SemiBold" pitchFamily="2" charset="77"/>
                <a:cs typeface="Poppins SemiBold" pitchFamily="2" charset="77"/>
              </a:rPr>
              <a:t>Saturn</a:t>
            </a:r>
            <a:endParaRPr sz="1800" b="1" dirty="0">
              <a:solidFill>
                <a:srgbClr val="000000"/>
              </a:solidFill>
              <a:latin typeface="Poppins SemiBold" pitchFamily="2" charset="77"/>
              <a:cs typeface="Poppins SemiBold" pitchFamily="2" charset="77"/>
            </a:endParaRPr>
          </a:p>
        </p:txBody>
      </p:sp>
      <p:sp>
        <p:nvSpPr>
          <p:cNvPr id="239" name="Google Shape;239;p38"/>
          <p:cNvSpPr txBox="1">
            <a:spLocks noGrp="1"/>
          </p:cNvSpPr>
          <p:nvPr>
            <p:ph type="subTitle" idx="1"/>
          </p:nvPr>
        </p:nvSpPr>
        <p:spPr>
          <a:xfrm flipH="1">
            <a:off x="747918" y="2517390"/>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chemeClr val="bg2">
                    <a:lumMod val="75000"/>
                  </a:schemeClr>
                </a:solidFill>
                <a:latin typeface="Poppins" pitchFamily="2" charset="77"/>
                <a:cs typeface="Poppins" pitchFamily="2" charset="77"/>
              </a:rPr>
              <a:t>Saturn is the ringed planet and a gas giant</a:t>
            </a:r>
            <a:endParaRPr sz="1050" dirty="0">
              <a:solidFill>
                <a:schemeClr val="bg2">
                  <a:lumMod val="75000"/>
                </a:schemeClr>
              </a:solidFill>
              <a:latin typeface="Poppins" pitchFamily="2" charset="77"/>
              <a:cs typeface="Poppins" pitchFamily="2" charset="77"/>
            </a:endParaRPr>
          </a:p>
        </p:txBody>
      </p:sp>
      <p:sp>
        <p:nvSpPr>
          <p:cNvPr id="240" name="Google Shape;240;p38"/>
          <p:cNvSpPr txBox="1">
            <a:spLocks noGrp="1"/>
          </p:cNvSpPr>
          <p:nvPr>
            <p:ph type="ctrTitle" idx="4"/>
          </p:nvPr>
        </p:nvSpPr>
        <p:spPr>
          <a:xfrm flipH="1">
            <a:off x="3674279" y="2030336"/>
            <a:ext cx="1851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b="1" dirty="0">
                <a:solidFill>
                  <a:srgbClr val="000000"/>
                </a:solidFill>
                <a:latin typeface="Poppins SemiBold" pitchFamily="2" charset="77"/>
                <a:cs typeface="Poppins SemiBold" pitchFamily="2" charset="77"/>
              </a:rPr>
              <a:t>Mars</a:t>
            </a:r>
            <a:endParaRPr sz="1800" b="1" dirty="0">
              <a:solidFill>
                <a:srgbClr val="000000"/>
              </a:solidFill>
              <a:latin typeface="Poppins SemiBold" pitchFamily="2" charset="77"/>
              <a:cs typeface="Poppins SemiBold" pitchFamily="2" charset="77"/>
            </a:endParaRPr>
          </a:p>
        </p:txBody>
      </p:sp>
      <p:sp>
        <p:nvSpPr>
          <p:cNvPr id="241" name="Google Shape;241;p38"/>
          <p:cNvSpPr txBox="1">
            <a:spLocks noGrp="1"/>
          </p:cNvSpPr>
          <p:nvPr>
            <p:ph type="subTitle" idx="5"/>
          </p:nvPr>
        </p:nvSpPr>
        <p:spPr>
          <a:xfrm flipH="1">
            <a:off x="3674268" y="2517390"/>
            <a:ext cx="1851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chemeClr val="bg2">
                    <a:lumMod val="75000"/>
                  </a:schemeClr>
                </a:solidFill>
                <a:latin typeface="Poppins" pitchFamily="2" charset="77"/>
                <a:cs typeface="Poppins" pitchFamily="2" charset="77"/>
              </a:rPr>
              <a:t>Despite being red, mars is actually a cold place</a:t>
            </a:r>
            <a:endParaRPr sz="1050">
              <a:solidFill>
                <a:schemeClr val="bg2">
                  <a:lumMod val="75000"/>
                </a:schemeClr>
              </a:solidFill>
              <a:latin typeface="Poppins" pitchFamily="2" charset="77"/>
              <a:cs typeface="Poppins" pitchFamily="2" charset="77"/>
            </a:endParaRPr>
          </a:p>
        </p:txBody>
      </p:sp>
      <p:sp>
        <p:nvSpPr>
          <p:cNvPr id="242" name="Google Shape;242;p38"/>
          <p:cNvSpPr txBox="1">
            <a:spLocks noGrp="1"/>
          </p:cNvSpPr>
          <p:nvPr>
            <p:ph type="ctrTitle"/>
          </p:nvPr>
        </p:nvSpPr>
        <p:spPr>
          <a:xfrm flipH="1">
            <a:off x="747916"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41100"/>
                </a:solidFill>
                <a:latin typeface="Poppins" pitchFamily="2" charset="77"/>
                <a:cs typeface="Poppins" pitchFamily="2" charset="77"/>
              </a:rPr>
              <a:t>#1</a:t>
            </a:r>
            <a:endParaRPr sz="6000" b="1" dirty="0">
              <a:solidFill>
                <a:srgbClr val="941100"/>
              </a:solidFill>
              <a:latin typeface="Poppins" pitchFamily="2" charset="77"/>
              <a:cs typeface="Poppins" pitchFamily="2" charset="77"/>
            </a:endParaRPr>
          </a:p>
        </p:txBody>
      </p:sp>
      <p:sp>
        <p:nvSpPr>
          <p:cNvPr id="243" name="Google Shape;243;p38"/>
          <p:cNvSpPr txBox="1">
            <a:spLocks noGrp="1"/>
          </p:cNvSpPr>
          <p:nvPr>
            <p:ph type="ctrTitle"/>
          </p:nvPr>
        </p:nvSpPr>
        <p:spPr>
          <a:xfrm flipH="1">
            <a:off x="3674268"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41100"/>
                </a:solidFill>
                <a:latin typeface="Poppins" pitchFamily="2" charset="77"/>
                <a:cs typeface="Poppins" pitchFamily="2" charset="77"/>
              </a:rPr>
              <a:t>#2</a:t>
            </a:r>
            <a:endParaRPr sz="6000" b="1" dirty="0">
              <a:solidFill>
                <a:srgbClr val="941100"/>
              </a:solidFill>
              <a:latin typeface="Poppins" pitchFamily="2" charset="77"/>
              <a:cs typeface="Poppins" pitchFamily="2" charset="77"/>
            </a:endParaRPr>
          </a:p>
        </p:txBody>
      </p:sp>
      <p:sp>
        <p:nvSpPr>
          <p:cNvPr id="244" name="Google Shape;244;p38"/>
          <p:cNvSpPr txBox="1">
            <a:spLocks noGrp="1"/>
          </p:cNvSpPr>
          <p:nvPr>
            <p:ph type="ctrTitle"/>
          </p:nvPr>
        </p:nvSpPr>
        <p:spPr>
          <a:xfrm flipH="1">
            <a:off x="6600607" y="1524023"/>
            <a:ext cx="1822667"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b="1" dirty="0">
                <a:solidFill>
                  <a:srgbClr val="941100"/>
                </a:solidFill>
                <a:latin typeface="Poppins" pitchFamily="2" charset="77"/>
                <a:cs typeface="Poppins" pitchFamily="2" charset="77"/>
              </a:rPr>
              <a:t>#3</a:t>
            </a:r>
            <a:endParaRPr sz="6000" b="1" dirty="0">
              <a:solidFill>
                <a:srgbClr val="941100"/>
              </a:solidFill>
              <a:latin typeface="Poppins" pitchFamily="2" charset="77"/>
              <a:cs typeface="Poppins" pitchFamily="2" charset="77"/>
            </a:endParaRPr>
          </a:p>
        </p:txBody>
      </p:sp>
      <p:pic>
        <p:nvPicPr>
          <p:cNvPr id="4" name="Imagem 3">
            <a:extLst>
              <a:ext uri="{FF2B5EF4-FFF2-40B4-BE49-F238E27FC236}">
                <a16:creationId xmlns:a16="http://schemas.microsoft.com/office/drawing/2014/main" id="{B9D09EC5-0A26-013C-688D-9690FAD70F07}"/>
              </a:ext>
            </a:extLst>
          </p:cNvPr>
          <p:cNvPicPr>
            <a:picLocks noChangeAspect="1"/>
          </p:cNvPicPr>
          <p:nvPr/>
        </p:nvPicPr>
        <p:blipFill>
          <a:blip r:embed="rId3"/>
          <a:stretch>
            <a:fillRect/>
          </a:stretch>
        </p:blipFill>
        <p:spPr>
          <a:xfrm>
            <a:off x="4146014" y="4872220"/>
            <a:ext cx="851972" cy="163243"/>
          </a:xfrm>
          <a:prstGeom prst="rect">
            <a:avLst/>
          </a:prstGeom>
        </p:spPr>
      </p:pic>
      <p:sp>
        <p:nvSpPr>
          <p:cNvPr id="5" name="CaixaDeTexto 4">
            <a:extLst>
              <a:ext uri="{FF2B5EF4-FFF2-40B4-BE49-F238E27FC236}">
                <a16:creationId xmlns:a16="http://schemas.microsoft.com/office/drawing/2014/main" id="{B87284E1-DAD1-B3AB-EAC5-E3D5D3DEC1FA}"/>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6" name="CaixaDeTexto 5">
            <a:extLst>
              <a:ext uri="{FF2B5EF4-FFF2-40B4-BE49-F238E27FC236}">
                <a16:creationId xmlns:a16="http://schemas.microsoft.com/office/drawing/2014/main" id="{2B16ADF6-C226-F1A4-690C-81415C1FC05A}"/>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57"/>
        <p:cNvGrpSpPr/>
        <p:nvPr/>
      </p:nvGrpSpPr>
      <p:grpSpPr>
        <a:xfrm>
          <a:off x="0" y="0"/>
          <a:ext cx="0" cy="0"/>
          <a:chOff x="0" y="0"/>
          <a:chExt cx="0" cy="0"/>
        </a:xfrm>
      </p:grpSpPr>
      <p:sp>
        <p:nvSpPr>
          <p:cNvPr id="259" name="Google Shape;259;p39"/>
          <p:cNvSpPr txBox="1">
            <a:spLocks noGrp="1"/>
          </p:cNvSpPr>
          <p:nvPr>
            <p:ph type="subTitle" idx="1"/>
          </p:nvPr>
        </p:nvSpPr>
        <p:spPr>
          <a:xfrm flipH="1">
            <a:off x="3836100" y="3131382"/>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7243D"/>
                </a:solidFill>
                <a:latin typeface="Poppins" pitchFamily="2" charset="77"/>
                <a:cs typeface="Poppins" pitchFamily="2" charset="77"/>
              </a:rPr>
              <a:t>Venus has a beautiful name and it’s hot</a:t>
            </a:r>
            <a:endParaRPr sz="1050">
              <a:solidFill>
                <a:srgbClr val="07243D"/>
              </a:solidFill>
              <a:latin typeface="Poppins" pitchFamily="2" charset="77"/>
              <a:cs typeface="Poppins" pitchFamily="2" charset="77"/>
            </a:endParaRPr>
          </a:p>
        </p:txBody>
      </p:sp>
      <p:sp>
        <p:nvSpPr>
          <p:cNvPr id="260" name="Google Shape;260;p39"/>
          <p:cNvSpPr txBox="1">
            <a:spLocks noGrp="1"/>
          </p:cNvSpPr>
          <p:nvPr>
            <p:ph type="subTitle" idx="5"/>
          </p:nvPr>
        </p:nvSpPr>
        <p:spPr>
          <a:xfrm flipH="1">
            <a:off x="1322200" y="3128561"/>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7243D"/>
                </a:solidFill>
                <a:latin typeface="Poppins" pitchFamily="2" charset="77"/>
                <a:cs typeface="Poppins" pitchFamily="2" charset="77"/>
              </a:rPr>
              <a:t>Despite being red, Mars is actually a cold place</a:t>
            </a:r>
            <a:endParaRPr sz="1050">
              <a:solidFill>
                <a:srgbClr val="07243D"/>
              </a:solidFill>
              <a:latin typeface="Poppins" pitchFamily="2" charset="77"/>
              <a:cs typeface="Poppins" pitchFamily="2" charset="77"/>
            </a:endParaRPr>
          </a:p>
        </p:txBody>
      </p:sp>
      <p:sp>
        <p:nvSpPr>
          <p:cNvPr id="261" name="Google Shape;261;p39"/>
          <p:cNvSpPr txBox="1">
            <a:spLocks noGrp="1"/>
          </p:cNvSpPr>
          <p:nvPr>
            <p:ph type="ctrTitle"/>
          </p:nvPr>
        </p:nvSpPr>
        <p:spPr>
          <a:xfrm flipH="1">
            <a:off x="3836100" y="2683759"/>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Venus</a:t>
            </a:r>
            <a:endParaRPr sz="1600" b="1" dirty="0">
              <a:solidFill>
                <a:srgbClr val="941100"/>
              </a:solidFill>
              <a:latin typeface="Poppins SemiBold" pitchFamily="2" charset="77"/>
              <a:cs typeface="Poppins SemiBold" pitchFamily="2" charset="77"/>
            </a:endParaRPr>
          </a:p>
        </p:txBody>
      </p:sp>
      <p:sp>
        <p:nvSpPr>
          <p:cNvPr id="262" name="Google Shape;262;p39"/>
          <p:cNvSpPr txBox="1">
            <a:spLocks noGrp="1"/>
          </p:cNvSpPr>
          <p:nvPr>
            <p:ph type="ctrTitle" idx="2"/>
          </p:nvPr>
        </p:nvSpPr>
        <p:spPr>
          <a:xfrm flipH="1">
            <a:off x="3836100" y="1358383"/>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Saturn</a:t>
            </a:r>
            <a:endParaRPr sz="1600" b="1" dirty="0">
              <a:solidFill>
                <a:srgbClr val="941100"/>
              </a:solidFill>
              <a:latin typeface="Poppins SemiBold" pitchFamily="2" charset="77"/>
              <a:cs typeface="Poppins SemiBold" pitchFamily="2" charset="77"/>
            </a:endParaRPr>
          </a:p>
        </p:txBody>
      </p:sp>
      <p:sp>
        <p:nvSpPr>
          <p:cNvPr id="263" name="Google Shape;263;p39"/>
          <p:cNvSpPr txBox="1">
            <a:spLocks noGrp="1"/>
          </p:cNvSpPr>
          <p:nvPr>
            <p:ph type="subTitle" idx="3"/>
          </p:nvPr>
        </p:nvSpPr>
        <p:spPr>
          <a:xfrm flipH="1">
            <a:off x="3836100" y="180525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a:solidFill>
                  <a:srgbClr val="07243D"/>
                </a:solidFill>
                <a:latin typeface="Poppins" pitchFamily="2" charset="77"/>
                <a:cs typeface="Poppins" pitchFamily="2" charset="77"/>
              </a:rPr>
              <a:t>Saturn is the ringed planet and a gas giant</a:t>
            </a:r>
            <a:endParaRPr sz="1050">
              <a:solidFill>
                <a:srgbClr val="07243D"/>
              </a:solidFill>
              <a:latin typeface="Poppins" pitchFamily="2" charset="77"/>
              <a:cs typeface="Poppins" pitchFamily="2" charset="77"/>
            </a:endParaRPr>
          </a:p>
        </p:txBody>
      </p:sp>
      <p:sp>
        <p:nvSpPr>
          <p:cNvPr id="264" name="Google Shape;264;p39"/>
          <p:cNvSpPr txBox="1">
            <a:spLocks noGrp="1"/>
          </p:cNvSpPr>
          <p:nvPr>
            <p:ph type="ctrTitle" idx="4"/>
          </p:nvPr>
        </p:nvSpPr>
        <p:spPr>
          <a:xfrm flipH="1">
            <a:off x="1322192" y="2683759"/>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Mars</a:t>
            </a:r>
            <a:endParaRPr sz="1600" b="1" dirty="0">
              <a:solidFill>
                <a:srgbClr val="941100"/>
              </a:solidFill>
              <a:latin typeface="Poppins SemiBold" pitchFamily="2" charset="77"/>
              <a:cs typeface="Poppins SemiBold" pitchFamily="2" charset="77"/>
            </a:endParaRPr>
          </a:p>
        </p:txBody>
      </p:sp>
      <p:sp>
        <p:nvSpPr>
          <p:cNvPr id="265" name="Google Shape;265;p39"/>
          <p:cNvSpPr txBox="1">
            <a:spLocks noGrp="1"/>
          </p:cNvSpPr>
          <p:nvPr>
            <p:ph type="ctrTitle" idx="6"/>
          </p:nvPr>
        </p:nvSpPr>
        <p:spPr>
          <a:xfrm flipH="1">
            <a:off x="1322207" y="1358383"/>
            <a:ext cx="181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600" b="1" dirty="0">
                <a:solidFill>
                  <a:srgbClr val="941100"/>
                </a:solidFill>
                <a:latin typeface="Poppins SemiBold" pitchFamily="2" charset="77"/>
                <a:cs typeface="Poppins SemiBold" pitchFamily="2" charset="77"/>
              </a:rPr>
              <a:t>Mercury</a:t>
            </a:r>
            <a:endParaRPr sz="1600" b="1" dirty="0">
              <a:solidFill>
                <a:srgbClr val="941100"/>
              </a:solidFill>
              <a:latin typeface="Poppins SemiBold" pitchFamily="2" charset="77"/>
              <a:cs typeface="Poppins SemiBold" pitchFamily="2" charset="77"/>
            </a:endParaRPr>
          </a:p>
        </p:txBody>
      </p:sp>
      <p:sp>
        <p:nvSpPr>
          <p:cNvPr id="266" name="Google Shape;266;p39"/>
          <p:cNvSpPr txBox="1">
            <a:spLocks noGrp="1"/>
          </p:cNvSpPr>
          <p:nvPr>
            <p:ph type="subTitle" idx="7"/>
          </p:nvPr>
        </p:nvSpPr>
        <p:spPr>
          <a:xfrm flipH="1">
            <a:off x="1322150" y="1805258"/>
            <a:ext cx="1815300" cy="87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050" dirty="0">
                <a:solidFill>
                  <a:srgbClr val="07243D"/>
                </a:solidFill>
                <a:latin typeface="Poppins" pitchFamily="2" charset="77"/>
                <a:cs typeface="Poppins" pitchFamily="2" charset="77"/>
              </a:rPr>
              <a:t>Mercury is the closest planet to the Sun</a:t>
            </a:r>
            <a:endParaRPr sz="1050" dirty="0">
              <a:solidFill>
                <a:srgbClr val="07243D"/>
              </a:solidFill>
              <a:latin typeface="Poppins" pitchFamily="2" charset="77"/>
              <a:cs typeface="Poppins" pitchFamily="2" charset="77"/>
            </a:endParaRPr>
          </a:p>
        </p:txBody>
      </p:sp>
      <p:grpSp>
        <p:nvGrpSpPr>
          <p:cNvPr id="268" name="Google Shape;268;p39"/>
          <p:cNvGrpSpPr/>
          <p:nvPr/>
        </p:nvGrpSpPr>
        <p:grpSpPr>
          <a:xfrm>
            <a:off x="854436" y="2915220"/>
            <a:ext cx="392044" cy="391627"/>
            <a:chOff x="1309875" y="1499912"/>
            <a:chExt cx="359015" cy="358633"/>
          </a:xfrm>
          <a:solidFill>
            <a:srgbClr val="941100"/>
          </a:solidFill>
        </p:grpSpPr>
        <p:sp>
          <p:nvSpPr>
            <p:cNvPr id="269" name="Google Shape;269;p3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0" name="Google Shape;270;p3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1" name="Google Shape;271;p3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2" name="Google Shape;272;p3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3" name="Google Shape;273;p3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4" name="Google Shape;274;p3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5" name="Google Shape;275;p3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6" name="Google Shape;276;p3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77" name="Google Shape;277;p3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grpSp>
      <p:grpSp>
        <p:nvGrpSpPr>
          <p:cNvPr id="278" name="Google Shape;278;p39"/>
          <p:cNvGrpSpPr/>
          <p:nvPr/>
        </p:nvGrpSpPr>
        <p:grpSpPr>
          <a:xfrm>
            <a:off x="827335" y="1584875"/>
            <a:ext cx="384074" cy="502163"/>
            <a:chOff x="1367060" y="2422129"/>
            <a:chExt cx="269261" cy="352050"/>
          </a:xfrm>
          <a:solidFill>
            <a:srgbClr val="941100"/>
          </a:solidFill>
        </p:grpSpPr>
        <p:sp>
          <p:nvSpPr>
            <p:cNvPr id="279" name="Google Shape;279;p3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0" name="Google Shape;280;p3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1" name="Google Shape;281;p3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2" name="Google Shape;282;p3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3" name="Google Shape;283;p3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4" name="Google Shape;284;p3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5" name="Google Shape;285;p3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6" name="Google Shape;286;p3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7" name="Google Shape;287;p3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8" name="Google Shape;288;p3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89" name="Google Shape;289;p3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90" name="Google Shape;290;p3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91" name="Google Shape;291;p3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92" name="Google Shape;292;p3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grpSp>
      <p:grpSp>
        <p:nvGrpSpPr>
          <p:cNvPr id="293" name="Google Shape;293;p39"/>
          <p:cNvGrpSpPr/>
          <p:nvPr/>
        </p:nvGrpSpPr>
        <p:grpSpPr>
          <a:xfrm>
            <a:off x="3270182" y="1583415"/>
            <a:ext cx="499670" cy="499670"/>
            <a:chOff x="2639038" y="2894942"/>
            <a:chExt cx="355612" cy="355612"/>
          </a:xfrm>
          <a:solidFill>
            <a:srgbClr val="941100"/>
          </a:solidFill>
        </p:grpSpPr>
        <p:sp>
          <p:nvSpPr>
            <p:cNvPr id="294" name="Google Shape;294;p3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295" name="Google Shape;295;p3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grpSp>
      <p:sp>
        <p:nvSpPr>
          <p:cNvPr id="296" name="Google Shape;296;p39"/>
          <p:cNvSpPr/>
          <p:nvPr/>
        </p:nvSpPr>
        <p:spPr>
          <a:xfrm>
            <a:off x="3270171" y="2915206"/>
            <a:ext cx="499671" cy="499155"/>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941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941100"/>
              </a:solidFill>
            </a:endParaRPr>
          </a:p>
        </p:txBody>
      </p:sp>
      <p:sp>
        <p:nvSpPr>
          <p:cNvPr id="53" name="Google Shape;390;p43">
            <a:extLst>
              <a:ext uri="{FF2B5EF4-FFF2-40B4-BE49-F238E27FC236}">
                <a16:creationId xmlns:a16="http://schemas.microsoft.com/office/drawing/2014/main" id="{5F5BFA6C-C498-F743-860C-83B19B8FC8CD}"/>
              </a:ext>
            </a:extLst>
          </p:cNvPr>
          <p:cNvSpPr txBox="1">
            <a:spLocks/>
          </p:cNvSpPr>
          <p:nvPr/>
        </p:nvSpPr>
        <p:spPr>
          <a:xfrm>
            <a:off x="720725" y="536972"/>
            <a:ext cx="5124111" cy="634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400"/>
              <a:buFont typeface="Montserrat SemiBold"/>
              <a:buNone/>
              <a:defRPr sz="2200" b="0" i="0" u="none" strike="noStrike" cap="none">
                <a:solidFill>
                  <a:schemeClr val="dk1"/>
                </a:solidFill>
                <a:latin typeface="DM Sans" pitchFamily="2" charset="77"/>
                <a:ea typeface="Montserrat SemiBold"/>
                <a:cs typeface="Montserrat SemiBold"/>
                <a:sym typeface="Montserrat SemiBold"/>
              </a:defRPr>
            </a:lvl1pPr>
            <a:lvl2pPr marR="0" lvl="1"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2pPr>
            <a:lvl3pPr marR="0" lvl="2"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3pPr>
            <a:lvl4pPr marR="0" lvl="3"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4pPr>
            <a:lvl5pPr marR="0" lvl="4"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5pPr>
            <a:lvl6pPr marR="0" lvl="5"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6pPr>
            <a:lvl7pPr marR="0" lvl="6"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7pPr>
            <a:lvl8pPr marR="0" lvl="7"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8pPr>
            <a:lvl9pPr marR="0" lvl="8" algn="ctr" rtl="0">
              <a:lnSpc>
                <a:spcPct val="100000"/>
              </a:lnSpc>
              <a:spcBef>
                <a:spcPts val="0"/>
              </a:spcBef>
              <a:spcAft>
                <a:spcPts val="0"/>
              </a:spcAft>
              <a:buClr>
                <a:srgbClr val="434343"/>
              </a:buClr>
              <a:buSzPts val="1800"/>
              <a:buFont typeface="Montserrat SemiBold"/>
              <a:buNone/>
              <a:defRPr sz="1800" b="0" i="0" u="none" strike="noStrike" cap="none">
                <a:solidFill>
                  <a:srgbClr val="434343"/>
                </a:solidFill>
                <a:latin typeface="Montserrat SemiBold"/>
                <a:ea typeface="Montserrat SemiBold"/>
                <a:cs typeface="Montserrat SemiBold"/>
                <a:sym typeface="Montserrat SemiBold"/>
              </a:defRPr>
            </a:lvl9pPr>
          </a:lstStyle>
          <a:p>
            <a:r>
              <a:rPr lang="pt-PT" sz="2000" b="1" dirty="0">
                <a:solidFill>
                  <a:srgbClr val="000000"/>
                </a:solidFill>
                <a:latin typeface="Poppins" pitchFamily="2" charset="77"/>
                <a:cs typeface="Poppins" pitchFamily="2" charset="77"/>
              </a:rPr>
              <a:t>THESE ARE FOUR COLUMNS</a:t>
            </a:r>
          </a:p>
        </p:txBody>
      </p:sp>
      <p:pic>
        <p:nvPicPr>
          <p:cNvPr id="4" name="Imagem 3">
            <a:extLst>
              <a:ext uri="{FF2B5EF4-FFF2-40B4-BE49-F238E27FC236}">
                <a16:creationId xmlns:a16="http://schemas.microsoft.com/office/drawing/2014/main" id="{B5A36A26-A85B-95B9-AC3A-66F7A0E15787}"/>
              </a:ext>
            </a:extLst>
          </p:cNvPr>
          <p:cNvPicPr>
            <a:picLocks noChangeAspect="1"/>
          </p:cNvPicPr>
          <p:nvPr/>
        </p:nvPicPr>
        <p:blipFill>
          <a:blip r:embed="rId3"/>
          <a:stretch>
            <a:fillRect/>
          </a:stretch>
        </p:blipFill>
        <p:spPr>
          <a:xfrm>
            <a:off x="4146014" y="4872220"/>
            <a:ext cx="851972" cy="163243"/>
          </a:xfrm>
          <a:prstGeom prst="rect">
            <a:avLst/>
          </a:prstGeom>
        </p:spPr>
      </p:pic>
      <p:pic>
        <p:nvPicPr>
          <p:cNvPr id="6" name="Imagem 5" descr="Uma imagem com céu, exterior, edifício, antigo&#10;&#10;Descrição gerada automaticamente">
            <a:extLst>
              <a:ext uri="{FF2B5EF4-FFF2-40B4-BE49-F238E27FC236}">
                <a16:creationId xmlns:a16="http://schemas.microsoft.com/office/drawing/2014/main" id="{782519FB-15DF-DD01-97FD-A125B6FA21C2}"/>
              </a:ext>
            </a:extLst>
          </p:cNvPr>
          <p:cNvPicPr>
            <a:picLocks noChangeAspect="1"/>
          </p:cNvPicPr>
          <p:nvPr/>
        </p:nvPicPr>
        <p:blipFill>
          <a:blip r:embed="rId4"/>
          <a:stretch>
            <a:fillRect/>
          </a:stretch>
        </p:blipFill>
        <p:spPr>
          <a:xfrm>
            <a:off x="5717648" y="0"/>
            <a:ext cx="3424864" cy="5143500"/>
          </a:xfrm>
          <a:prstGeom prst="rect">
            <a:avLst/>
          </a:prstGeom>
        </p:spPr>
      </p:pic>
      <p:sp>
        <p:nvSpPr>
          <p:cNvPr id="7" name="CaixaDeTexto 6">
            <a:extLst>
              <a:ext uri="{FF2B5EF4-FFF2-40B4-BE49-F238E27FC236}">
                <a16:creationId xmlns:a16="http://schemas.microsoft.com/office/drawing/2014/main" id="{90E9F3B3-E936-CF9A-3D88-50AB10D4E362}"/>
              </a:ext>
            </a:extLst>
          </p:cNvPr>
          <p:cNvSpPr txBox="1"/>
          <p:nvPr/>
        </p:nvSpPr>
        <p:spPr>
          <a:xfrm>
            <a:off x="4245631" y="53539"/>
            <a:ext cx="4810182" cy="200055"/>
          </a:xfrm>
          <a:prstGeom prst="rect">
            <a:avLst/>
          </a:prstGeom>
          <a:noFill/>
        </p:spPr>
        <p:txBody>
          <a:bodyPr wrap="square">
            <a:spAutoFit/>
          </a:bodyPr>
          <a:lstStyle/>
          <a:p>
            <a:pPr algn="r"/>
            <a:r>
              <a:rPr lang="pt-PT" sz="700" dirty="0">
                <a:solidFill>
                  <a:srgbClr val="941100"/>
                </a:solidFill>
                <a:effectLst/>
                <a:latin typeface="Poppins" pitchFamily="2" charset="77"/>
              </a:rPr>
              <a:t>COLLABORATIVE EDUCATION IN A DIGITAL ERA </a:t>
            </a:r>
            <a:endParaRPr lang="pt-PT" sz="700" dirty="0">
              <a:solidFill>
                <a:srgbClr val="941100"/>
              </a:solidFill>
            </a:endParaRPr>
          </a:p>
        </p:txBody>
      </p:sp>
      <p:sp>
        <p:nvSpPr>
          <p:cNvPr id="8" name="CaixaDeTexto 7">
            <a:extLst>
              <a:ext uri="{FF2B5EF4-FFF2-40B4-BE49-F238E27FC236}">
                <a16:creationId xmlns:a16="http://schemas.microsoft.com/office/drawing/2014/main" id="{EFD242BD-C6D7-0CEF-E73A-B19822CBA310}"/>
              </a:ext>
            </a:extLst>
          </p:cNvPr>
          <p:cNvSpPr txBox="1"/>
          <p:nvPr/>
        </p:nvSpPr>
        <p:spPr>
          <a:xfrm>
            <a:off x="57669" y="53012"/>
            <a:ext cx="4599376" cy="200055"/>
          </a:xfrm>
          <a:prstGeom prst="rect">
            <a:avLst/>
          </a:prstGeom>
          <a:noFill/>
        </p:spPr>
        <p:txBody>
          <a:bodyPr wrap="square">
            <a:spAutoFit/>
          </a:bodyPr>
          <a:lstStyle/>
          <a:p>
            <a:r>
              <a:rPr lang="pt-PT" sz="700" b="1" dirty="0">
                <a:effectLst/>
                <a:latin typeface="Poppins SemiBold" pitchFamily="2" charset="77"/>
                <a:cs typeface="Poppins SemiBold" pitchFamily="2" charset="77"/>
              </a:rPr>
              <a:t>ADEE ANNUAL MEETING LIVERPOOL 2023 </a:t>
            </a:r>
            <a:endParaRPr lang="pt-PT" sz="700" b="1" dirty="0">
              <a:latin typeface="Poppins SemiBold" pitchFamily="2" charset="77"/>
              <a:cs typeface="Poppins SemiBold" pitchFamily="2" charset="77"/>
            </a:endParaRPr>
          </a:p>
        </p:txBody>
      </p:sp>
    </p:spTree>
  </p:cSld>
  <p:clrMapOvr>
    <a:masterClrMapping/>
  </p:clrMapOvr>
</p:sld>
</file>

<file path=ppt/theme/theme1.xml><?xml version="1.0" encoding="utf-8"?>
<a:theme xmlns:a="http://schemas.openxmlformats.org/drawingml/2006/main" name="Color of the Year by Slidesgo">
  <a:themeElements>
    <a:clrScheme name="Simple Light">
      <a:dk1>
        <a:srgbClr val="07243D"/>
      </a:dk1>
      <a:lt1>
        <a:srgbClr val="FFFFFF"/>
      </a:lt1>
      <a:dk2>
        <a:srgbClr val="6A6E85"/>
      </a:dk2>
      <a:lt2>
        <a:srgbClr val="FFF2EA"/>
      </a:lt2>
      <a:accent1>
        <a:srgbClr val="07243D"/>
      </a:accent1>
      <a:accent2>
        <a:srgbClr val="0F4C81"/>
      </a:accent2>
      <a:accent3>
        <a:srgbClr val="A8A8B2"/>
      </a:accent3>
      <a:accent4>
        <a:srgbClr val="3F709A"/>
      </a:accent4>
      <a:accent5>
        <a:srgbClr val="6F94B3"/>
      </a:accent5>
      <a:accent6>
        <a:srgbClr val="9FB7CD"/>
      </a:accent6>
      <a:hlink>
        <a:srgbClr val="07243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522</TotalTime>
  <Words>693</Words>
  <Application>Microsoft Macintosh PowerPoint</Application>
  <PresentationFormat>Apresentação no Ecrã (16:9)</PresentationFormat>
  <Paragraphs>153</Paragraphs>
  <Slides>26</Slides>
  <Notes>26</Notes>
  <HiddenSlides>0</HiddenSlides>
  <MMClips>0</MMClips>
  <ScaleCrop>false</ScaleCrop>
  <HeadingPairs>
    <vt:vector size="6" baseType="variant">
      <vt:variant>
        <vt:lpstr>Tipos de letra usados</vt:lpstr>
      </vt:variant>
      <vt:variant>
        <vt:i4>18</vt:i4>
      </vt:variant>
      <vt:variant>
        <vt:lpstr>Tema</vt:lpstr>
      </vt:variant>
      <vt:variant>
        <vt:i4>2</vt:i4>
      </vt:variant>
      <vt:variant>
        <vt:lpstr>Títulos dos diapositivos</vt:lpstr>
      </vt:variant>
      <vt:variant>
        <vt:i4>26</vt:i4>
      </vt:variant>
    </vt:vector>
  </HeadingPairs>
  <TitlesOfParts>
    <vt:vector size="46" baseType="lpstr">
      <vt:lpstr>Fira Sans Extra Condensed Medium</vt:lpstr>
      <vt:lpstr>Montserrat SemiBold</vt:lpstr>
      <vt:lpstr>Calibri</vt:lpstr>
      <vt:lpstr>Poppins SemiBold</vt:lpstr>
      <vt:lpstr>Poppins</vt:lpstr>
      <vt:lpstr>Roboto Medium</vt:lpstr>
      <vt:lpstr>DM Sans</vt:lpstr>
      <vt:lpstr>Arial</vt:lpstr>
      <vt:lpstr>Roboto Condensed Light</vt:lpstr>
      <vt:lpstr>Quicksand Light</vt:lpstr>
      <vt:lpstr>Proxima Nova Lt</vt:lpstr>
      <vt:lpstr>Poppins Medium</vt:lpstr>
      <vt:lpstr>Proxima Nova Semibold</vt:lpstr>
      <vt:lpstr>Quicksand</vt:lpstr>
      <vt:lpstr>Proxima Nova Rg</vt:lpstr>
      <vt:lpstr>Proxima Nova</vt:lpstr>
      <vt:lpstr>Poppins Light</vt:lpstr>
      <vt:lpstr>Amatic SC</vt:lpstr>
      <vt:lpstr>Color of the Year by Slidesgo</vt:lpstr>
      <vt:lpstr>Slidesgo Final Pages</vt:lpstr>
      <vt:lpstr>Apresentação do PowerPoint</vt:lpstr>
      <vt:lpstr>Apresentação do PowerPoint</vt:lpstr>
      <vt:lpstr>#1</vt:lpstr>
      <vt:lpstr>#01</vt:lpstr>
      <vt:lpstr>THE SLIDE TITLE GOES HERE!</vt:lpstr>
      <vt:lpstr>Mercury</vt:lpstr>
      <vt:lpstr>Big Slogan</vt:lpstr>
      <vt:lpstr>AND THESE ARE THREE COLUMNS</vt:lpstr>
      <vt:lpstr>Venus</vt:lpstr>
      <vt:lpstr>THIS IS A TABLE</vt:lpstr>
      <vt:lpstr>LET’S REVIEW CONCEPTS</vt:lpstr>
      <vt:lpstr>Thanks</vt:lpstr>
      <vt:lpstr>Fonts &amp; colors used</vt:lpstr>
      <vt:lpstr>Use editable graphic resources...</vt:lpstr>
      <vt:lpstr>Apresentação do PowerPoint</vt:lpstr>
      <vt:lpstr>Apresentação do PowerPoint</vt:lpstr>
      <vt:lpstr>Apresentação do PowerPoint</vt:lpstr>
      <vt:lpstr>Apresentação do PowerPoint</vt:lpstr>
      <vt:lpstr>Apresentação do PowerPoint</vt:lpstr>
      <vt:lpstr>...and sets of editable icons</vt:lpstr>
      <vt:lpstr>Educational Icons</vt:lpstr>
      <vt:lpstr>Business Icons</vt:lpstr>
      <vt:lpstr>Help &amp; Support Icons</vt:lpstr>
      <vt:lpstr>Creative Process Icons</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cp:lastModifiedBy>Tech Support</cp:lastModifiedBy>
  <cp:revision>164</cp:revision>
  <dcterms:modified xsi:type="dcterms:W3CDTF">2023-01-05T17:09:29Z</dcterms:modified>
</cp:coreProperties>
</file>